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014D27-047B-47BF-9724-C1A9F132A25E}" v="86" dt="2025-07-28T15:37:58.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iatou doucoure" userId="7af1bc00a6c4f757" providerId="LiveId" clId="{35014D27-047B-47BF-9724-C1A9F132A25E}"/>
    <pc:docChg chg="undo custSel addSld delSld modSld">
      <pc:chgData name="kadiatou doucoure" userId="7af1bc00a6c4f757" providerId="LiveId" clId="{35014D27-047B-47BF-9724-C1A9F132A25E}" dt="2025-07-30T15:53:52.823" v="3760" actId="2696"/>
      <pc:docMkLst>
        <pc:docMk/>
      </pc:docMkLst>
      <pc:sldChg chg="addSp delSp modSp mod delAnim">
        <pc:chgData name="kadiatou doucoure" userId="7af1bc00a6c4f757" providerId="LiveId" clId="{35014D27-047B-47BF-9724-C1A9F132A25E}" dt="2025-07-28T12:21:44.122" v="2127" actId="948"/>
        <pc:sldMkLst>
          <pc:docMk/>
          <pc:sldMk cId="3046291287" sldId="2562"/>
        </pc:sldMkLst>
        <pc:spChg chg="add mod">
          <ac:chgData name="kadiatou doucoure" userId="7af1bc00a6c4f757" providerId="LiveId" clId="{35014D27-047B-47BF-9724-C1A9F132A25E}" dt="2025-07-28T12:21:44.122" v="2127" actId="948"/>
          <ac:spMkLst>
            <pc:docMk/>
            <pc:sldMk cId="3046291287" sldId="2562"/>
            <ac:spMk id="8" creationId="{75098F9A-8181-F102-04FE-49B0B364790A}"/>
          </ac:spMkLst>
        </pc:spChg>
      </pc:sldChg>
      <pc:sldChg chg="addSp delSp modSp new mod setBg">
        <pc:chgData name="kadiatou doucoure" userId="7af1bc00a6c4f757" providerId="LiveId" clId="{35014D27-047B-47BF-9724-C1A9F132A25E}" dt="2025-07-28T10:34:30.790" v="226" actId="26606"/>
        <pc:sldMkLst>
          <pc:docMk/>
          <pc:sldMk cId="4152177894" sldId="2563"/>
        </pc:sldMkLst>
        <pc:spChg chg="mod">
          <ac:chgData name="kadiatou doucoure" userId="7af1bc00a6c4f757" providerId="LiveId" clId="{35014D27-047B-47BF-9724-C1A9F132A25E}" dt="2025-07-28T10:34:30.790" v="226" actId="26606"/>
          <ac:spMkLst>
            <pc:docMk/>
            <pc:sldMk cId="4152177894" sldId="2563"/>
            <ac:spMk id="2" creationId="{6ECFAAC3-DF8D-99B9-F58F-8B642717707B}"/>
          </ac:spMkLst>
        </pc:spChg>
        <pc:spChg chg="mod ord">
          <ac:chgData name="kadiatou doucoure" userId="7af1bc00a6c4f757" providerId="LiveId" clId="{35014D27-047B-47BF-9724-C1A9F132A25E}" dt="2025-07-28T10:34:30.790" v="226" actId="26606"/>
          <ac:spMkLst>
            <pc:docMk/>
            <pc:sldMk cId="4152177894" sldId="2563"/>
            <ac:spMk id="3" creationId="{3DCDAEA1-39F1-5ABE-3015-8EBA49187C00}"/>
          </ac:spMkLst>
        </pc:spChg>
        <pc:spChg chg="add">
          <ac:chgData name="kadiatou doucoure" userId="7af1bc00a6c4f757" providerId="LiveId" clId="{35014D27-047B-47BF-9724-C1A9F132A25E}" dt="2025-07-28T10:34:30.790" v="226" actId="26606"/>
          <ac:spMkLst>
            <pc:docMk/>
            <pc:sldMk cId="4152177894" sldId="2563"/>
            <ac:spMk id="21" creationId="{744CAA32-F237-419C-A2DD-43C28D920D3C}"/>
          </ac:spMkLst>
        </pc:spChg>
        <pc:picChg chg="add mod ord modCrop">
          <ac:chgData name="kadiatou doucoure" userId="7af1bc00a6c4f757" providerId="LiveId" clId="{35014D27-047B-47BF-9724-C1A9F132A25E}" dt="2025-07-28T10:34:30.790" v="226" actId="26606"/>
          <ac:picMkLst>
            <pc:docMk/>
            <pc:sldMk cId="4152177894" sldId="2563"/>
            <ac:picMk id="5" creationId="{B128D3D7-207D-671F-CCA6-7265A1F8E08E}"/>
          </ac:picMkLst>
        </pc:picChg>
        <pc:picChg chg="add mod modCrop">
          <ac:chgData name="kadiatou doucoure" userId="7af1bc00a6c4f757" providerId="LiveId" clId="{35014D27-047B-47BF-9724-C1A9F132A25E}" dt="2025-07-28T10:34:30.790" v="226" actId="26606"/>
          <ac:picMkLst>
            <pc:docMk/>
            <pc:sldMk cId="4152177894" sldId="2563"/>
            <ac:picMk id="7" creationId="{7E3545CA-8FAE-0645-E19D-94E5C5A51F3E}"/>
          </ac:picMkLst>
        </pc:picChg>
        <pc:cxnChg chg="add">
          <ac:chgData name="kadiatou doucoure" userId="7af1bc00a6c4f757" providerId="LiveId" clId="{35014D27-047B-47BF-9724-C1A9F132A25E}" dt="2025-07-28T10:34:30.790" v="226" actId="26606"/>
          <ac:cxnSpMkLst>
            <pc:docMk/>
            <pc:sldMk cId="4152177894" sldId="2563"/>
            <ac:cxnSpMk id="19" creationId="{118E06E4-607B-144B-382B-AD3D06B1EE8C}"/>
          </ac:cxnSpMkLst>
        </pc:cxnChg>
        <pc:cxnChg chg="add">
          <ac:chgData name="kadiatou doucoure" userId="7af1bc00a6c4f757" providerId="LiveId" clId="{35014D27-047B-47BF-9724-C1A9F132A25E}" dt="2025-07-28T10:34:30.790" v="226" actId="26606"/>
          <ac:cxnSpMkLst>
            <pc:docMk/>
            <pc:sldMk cId="4152177894" sldId="2563"/>
            <ac:cxnSpMk id="23" creationId="{753FE100-D0AB-4AE2-824B-60CFA31EC6A2}"/>
          </ac:cxnSpMkLst>
        </pc:cxnChg>
      </pc:sldChg>
      <pc:sldChg chg="addSp delSp modSp new mod">
        <pc:chgData name="kadiatou doucoure" userId="7af1bc00a6c4f757" providerId="LiveId" clId="{35014D27-047B-47BF-9724-C1A9F132A25E}" dt="2025-07-28T10:47:09.104" v="565" actId="478"/>
        <pc:sldMkLst>
          <pc:docMk/>
          <pc:sldMk cId="3279517541" sldId="2564"/>
        </pc:sldMkLst>
        <pc:spChg chg="mod">
          <ac:chgData name="kadiatou doucoure" userId="7af1bc00a6c4f757" providerId="LiveId" clId="{35014D27-047B-47BF-9724-C1A9F132A25E}" dt="2025-07-28T10:36:47.494" v="247" actId="20577"/>
          <ac:spMkLst>
            <pc:docMk/>
            <pc:sldMk cId="3279517541" sldId="2564"/>
            <ac:spMk id="2" creationId="{59672980-25CC-7269-40FE-0D9B77993765}"/>
          </ac:spMkLst>
        </pc:spChg>
        <pc:spChg chg="mod">
          <ac:chgData name="kadiatou doucoure" userId="7af1bc00a6c4f757" providerId="LiveId" clId="{35014D27-047B-47BF-9724-C1A9F132A25E}" dt="2025-07-28T10:41:33.815" v="550" actId="34807"/>
          <ac:spMkLst>
            <pc:docMk/>
            <pc:sldMk cId="3279517541" sldId="2564"/>
            <ac:spMk id="3" creationId="{BD2E03CD-A1F6-E8F7-C0CA-6484EBE09B3F}"/>
          </ac:spMkLst>
        </pc:spChg>
        <pc:picChg chg="add mod">
          <ac:chgData name="kadiatou doucoure" userId="7af1bc00a6c4f757" providerId="LiveId" clId="{35014D27-047B-47BF-9724-C1A9F132A25E}" dt="2025-07-28T10:46:08.809" v="563" actId="14100"/>
          <ac:picMkLst>
            <pc:docMk/>
            <pc:sldMk cId="3279517541" sldId="2564"/>
            <ac:picMk id="8" creationId="{0399E0E8-7396-2D1B-BBF9-DE4CCADB1B93}"/>
          </ac:picMkLst>
        </pc:picChg>
      </pc:sldChg>
      <pc:sldChg chg="addSp delSp modSp new mod">
        <pc:chgData name="kadiatou doucoure" userId="7af1bc00a6c4f757" providerId="LiveId" clId="{35014D27-047B-47BF-9724-C1A9F132A25E}" dt="2025-07-28T12:19:26.041" v="2063"/>
        <pc:sldMkLst>
          <pc:docMk/>
          <pc:sldMk cId="2550753363" sldId="2565"/>
        </pc:sldMkLst>
        <pc:spChg chg="mod">
          <ac:chgData name="kadiatou doucoure" userId="7af1bc00a6c4f757" providerId="LiveId" clId="{35014D27-047B-47BF-9724-C1A9F132A25E}" dt="2025-07-28T12:19:26.041" v="2063"/>
          <ac:spMkLst>
            <pc:docMk/>
            <pc:sldMk cId="2550753363" sldId="2565"/>
            <ac:spMk id="2" creationId="{3AD61C48-B7AC-AA8E-EC42-35778A03D0A5}"/>
          </ac:spMkLst>
        </pc:spChg>
        <pc:spChg chg="mod">
          <ac:chgData name="kadiatou doucoure" userId="7af1bc00a6c4f757" providerId="LiveId" clId="{35014D27-047B-47BF-9724-C1A9F132A25E}" dt="2025-07-28T10:57:24.488" v="958"/>
          <ac:spMkLst>
            <pc:docMk/>
            <pc:sldMk cId="2550753363" sldId="2565"/>
            <ac:spMk id="3" creationId="{B181833A-7B0E-132A-947F-3D2EC30DB420}"/>
          </ac:spMkLst>
        </pc:spChg>
        <pc:picChg chg="add mod">
          <ac:chgData name="kadiatou doucoure" userId="7af1bc00a6c4f757" providerId="LiveId" clId="{35014D27-047B-47BF-9724-C1A9F132A25E}" dt="2025-07-28T10:55:47.900" v="949" actId="1076"/>
          <ac:picMkLst>
            <pc:docMk/>
            <pc:sldMk cId="2550753363" sldId="2565"/>
            <ac:picMk id="6" creationId="{915D4E5E-E3E8-F6EB-9346-A1D64EE518B9}"/>
          </ac:picMkLst>
        </pc:picChg>
        <pc:picChg chg="add mod">
          <ac:chgData name="kadiatou doucoure" userId="7af1bc00a6c4f757" providerId="LiveId" clId="{35014D27-047B-47BF-9724-C1A9F132A25E}" dt="2025-07-28T10:57:43.175" v="960" actId="14100"/>
          <ac:picMkLst>
            <pc:docMk/>
            <pc:sldMk cId="2550753363" sldId="2565"/>
            <ac:picMk id="8" creationId="{D297E669-CEB7-0CC4-0502-50505063F3DE}"/>
          </ac:picMkLst>
        </pc:picChg>
        <pc:picChg chg="add mod">
          <ac:chgData name="kadiatou doucoure" userId="7af1bc00a6c4f757" providerId="LiveId" clId="{35014D27-047B-47BF-9724-C1A9F132A25E}" dt="2025-07-28T10:59:46.770" v="966" actId="1076"/>
          <ac:picMkLst>
            <pc:docMk/>
            <pc:sldMk cId="2550753363" sldId="2565"/>
            <ac:picMk id="10" creationId="{A211EF8C-B9C5-BE7F-894F-C7348D6F7075}"/>
          </ac:picMkLst>
        </pc:picChg>
      </pc:sldChg>
      <pc:sldChg chg="addSp delSp modSp add mod setBg">
        <pc:chgData name="kadiatou doucoure" userId="7af1bc00a6c4f757" providerId="LiveId" clId="{35014D27-047B-47BF-9724-C1A9F132A25E}" dt="2025-07-28T11:08:51.291" v="1151" actId="1076"/>
        <pc:sldMkLst>
          <pc:docMk/>
          <pc:sldMk cId="3362983325" sldId="2566"/>
        </pc:sldMkLst>
        <pc:spChg chg="mod ord">
          <ac:chgData name="kadiatou doucoure" userId="7af1bc00a6c4f757" providerId="LiveId" clId="{35014D27-047B-47BF-9724-C1A9F132A25E}" dt="2025-07-28T11:08:31.578" v="1146" actId="1076"/>
          <ac:spMkLst>
            <pc:docMk/>
            <pc:sldMk cId="3362983325" sldId="2566"/>
            <ac:spMk id="3" creationId="{A41E3B84-605D-7CC0-0C38-D71FE342EEFD}"/>
          </ac:spMkLst>
        </pc:spChg>
        <pc:spChg chg="add">
          <ac:chgData name="kadiatou doucoure" userId="7af1bc00a6c4f757" providerId="LiveId" clId="{35014D27-047B-47BF-9724-C1A9F132A25E}" dt="2025-07-28T11:06:49.234" v="1134" actId="26606"/>
          <ac:spMkLst>
            <pc:docMk/>
            <pc:sldMk cId="3362983325" sldId="2566"/>
            <ac:spMk id="32" creationId="{744CAA32-F237-419C-A2DD-43C28D920D3C}"/>
          </ac:spMkLst>
        </pc:spChg>
        <pc:picChg chg="add mod">
          <ac:chgData name="kadiatou doucoure" userId="7af1bc00a6c4f757" providerId="LiveId" clId="{35014D27-047B-47BF-9724-C1A9F132A25E}" dt="2025-07-28T11:06:49.234" v="1134" actId="26606"/>
          <ac:picMkLst>
            <pc:docMk/>
            <pc:sldMk cId="3362983325" sldId="2566"/>
            <ac:picMk id="12" creationId="{C8BD8079-F0F6-BA6D-2575-3B7015A22EA4}"/>
          </ac:picMkLst>
        </pc:picChg>
        <pc:picChg chg="add mod">
          <ac:chgData name="kadiatou doucoure" userId="7af1bc00a6c4f757" providerId="LiveId" clId="{35014D27-047B-47BF-9724-C1A9F132A25E}" dt="2025-07-28T11:08:51.291" v="1151" actId="1076"/>
          <ac:picMkLst>
            <pc:docMk/>
            <pc:sldMk cId="3362983325" sldId="2566"/>
            <ac:picMk id="14" creationId="{F55F7780-0432-BD8D-4C6B-643681767BA6}"/>
          </ac:picMkLst>
        </pc:picChg>
        <pc:cxnChg chg="add">
          <ac:chgData name="kadiatou doucoure" userId="7af1bc00a6c4f757" providerId="LiveId" clId="{35014D27-047B-47BF-9724-C1A9F132A25E}" dt="2025-07-28T11:06:49.234" v="1134" actId="26606"/>
          <ac:cxnSpMkLst>
            <pc:docMk/>
            <pc:sldMk cId="3362983325" sldId="2566"/>
            <ac:cxnSpMk id="31" creationId="{118E06E4-607B-144B-382B-AD3D06B1EE8C}"/>
          </ac:cxnSpMkLst>
        </pc:cxnChg>
        <pc:cxnChg chg="add">
          <ac:chgData name="kadiatou doucoure" userId="7af1bc00a6c4f757" providerId="LiveId" clId="{35014D27-047B-47BF-9724-C1A9F132A25E}" dt="2025-07-28T11:06:49.234" v="1134" actId="26606"/>
          <ac:cxnSpMkLst>
            <pc:docMk/>
            <pc:sldMk cId="3362983325" sldId="2566"/>
            <ac:cxnSpMk id="33" creationId="{A1DB5636-7209-441D-A20B-2A24C54D5CDB}"/>
          </ac:cxnSpMkLst>
        </pc:cxnChg>
      </pc:sldChg>
      <pc:sldChg chg="addSp delSp modSp add mod">
        <pc:chgData name="kadiatou doucoure" userId="7af1bc00a6c4f757" providerId="LiveId" clId="{35014D27-047B-47BF-9724-C1A9F132A25E}" dt="2025-07-28T11:40:03.984" v="1593" actId="20577"/>
        <pc:sldMkLst>
          <pc:docMk/>
          <pc:sldMk cId="4275107798" sldId="2567"/>
        </pc:sldMkLst>
        <pc:spChg chg="mod">
          <ac:chgData name="kadiatou doucoure" userId="7af1bc00a6c4f757" providerId="LiveId" clId="{35014D27-047B-47BF-9724-C1A9F132A25E}" dt="2025-07-28T11:40:03.984" v="1593" actId="20577"/>
          <ac:spMkLst>
            <pc:docMk/>
            <pc:sldMk cId="4275107798" sldId="2567"/>
            <ac:spMk id="3" creationId="{F43C5B15-87FA-D54B-7EF0-18D826AB90E8}"/>
          </ac:spMkLst>
        </pc:spChg>
        <pc:picChg chg="add mod">
          <ac:chgData name="kadiatou doucoure" userId="7af1bc00a6c4f757" providerId="LiveId" clId="{35014D27-047B-47BF-9724-C1A9F132A25E}" dt="2025-07-28T11:18:47.618" v="1259" actId="1076"/>
          <ac:picMkLst>
            <pc:docMk/>
            <pc:sldMk cId="4275107798" sldId="2567"/>
            <ac:picMk id="4" creationId="{B36ABB20-499A-1A40-275B-0FBAA09B965E}"/>
          </ac:picMkLst>
        </pc:picChg>
        <pc:picChg chg="add mod">
          <ac:chgData name="kadiatou doucoure" userId="7af1bc00a6c4f757" providerId="LiveId" clId="{35014D27-047B-47BF-9724-C1A9F132A25E}" dt="2025-07-28T11:18:55.561" v="1262" actId="1076"/>
          <ac:picMkLst>
            <pc:docMk/>
            <pc:sldMk cId="4275107798" sldId="2567"/>
            <ac:picMk id="5" creationId="{60C2959D-EAFA-160D-52AD-39AD378EA565}"/>
          </ac:picMkLst>
        </pc:picChg>
      </pc:sldChg>
      <pc:sldChg chg="addSp delSp modSp add mod">
        <pc:chgData name="kadiatou doucoure" userId="7af1bc00a6c4f757" providerId="LiveId" clId="{35014D27-047B-47BF-9724-C1A9F132A25E}" dt="2025-07-28T11:40:09.478" v="1594" actId="20577"/>
        <pc:sldMkLst>
          <pc:docMk/>
          <pc:sldMk cId="1785762326" sldId="2568"/>
        </pc:sldMkLst>
        <pc:spChg chg="mod">
          <ac:chgData name="kadiatou doucoure" userId="7af1bc00a6c4f757" providerId="LiveId" clId="{35014D27-047B-47BF-9724-C1A9F132A25E}" dt="2025-07-28T11:40:09.478" v="1594" actId="20577"/>
          <ac:spMkLst>
            <pc:docMk/>
            <pc:sldMk cId="1785762326" sldId="2568"/>
            <ac:spMk id="3" creationId="{35365419-37E6-4D05-38A2-D55E183358FE}"/>
          </ac:spMkLst>
        </pc:spChg>
        <pc:picChg chg="add mod">
          <ac:chgData name="kadiatou doucoure" userId="7af1bc00a6c4f757" providerId="LiveId" clId="{35014D27-047B-47BF-9724-C1A9F132A25E}" dt="2025-07-28T11:32:37.443" v="1453" actId="14100"/>
          <ac:picMkLst>
            <pc:docMk/>
            <pc:sldMk cId="1785762326" sldId="2568"/>
            <ac:picMk id="10" creationId="{22A67C5C-1A90-CE40-D9B3-B0C85E243B65}"/>
          </ac:picMkLst>
        </pc:picChg>
        <pc:picChg chg="add mod modCrop">
          <ac:chgData name="kadiatou doucoure" userId="7af1bc00a6c4f757" providerId="LiveId" clId="{35014D27-047B-47BF-9724-C1A9F132A25E}" dt="2025-07-28T11:34:43.374" v="1465" actId="1076"/>
          <ac:picMkLst>
            <pc:docMk/>
            <pc:sldMk cId="1785762326" sldId="2568"/>
            <ac:picMk id="11" creationId="{C571AAEF-E7D8-B9D1-6E20-28B65676DD76}"/>
          </ac:picMkLst>
        </pc:picChg>
      </pc:sldChg>
      <pc:sldChg chg="addSp delSp modSp add mod">
        <pc:chgData name="kadiatou doucoure" userId="7af1bc00a6c4f757" providerId="LiveId" clId="{35014D27-047B-47BF-9724-C1A9F132A25E}" dt="2025-07-28T11:48:15.623" v="1756" actId="20577"/>
        <pc:sldMkLst>
          <pc:docMk/>
          <pc:sldMk cId="1205163854" sldId="2569"/>
        </pc:sldMkLst>
        <pc:spChg chg="mod">
          <ac:chgData name="kadiatou doucoure" userId="7af1bc00a6c4f757" providerId="LiveId" clId="{35014D27-047B-47BF-9724-C1A9F132A25E}" dt="2025-07-28T11:48:15.623" v="1756" actId="20577"/>
          <ac:spMkLst>
            <pc:docMk/>
            <pc:sldMk cId="1205163854" sldId="2569"/>
            <ac:spMk id="3" creationId="{06242CF9-C509-FA1C-82EC-46602573F08E}"/>
          </ac:spMkLst>
        </pc:spChg>
        <pc:picChg chg="add mod">
          <ac:chgData name="kadiatou doucoure" userId="7af1bc00a6c4f757" providerId="LiveId" clId="{35014D27-047B-47BF-9724-C1A9F132A25E}" dt="2025-07-28T11:44:51.308" v="1623" actId="1076"/>
          <ac:picMkLst>
            <pc:docMk/>
            <pc:sldMk cId="1205163854" sldId="2569"/>
            <ac:picMk id="4" creationId="{775E34D2-0FAA-B2AD-6658-DA40238A0036}"/>
          </ac:picMkLst>
        </pc:picChg>
        <pc:picChg chg="add mod">
          <ac:chgData name="kadiatou doucoure" userId="7af1bc00a6c4f757" providerId="LiveId" clId="{35014D27-047B-47BF-9724-C1A9F132A25E}" dt="2025-07-28T11:48:03.406" v="1755" actId="1076"/>
          <ac:picMkLst>
            <pc:docMk/>
            <pc:sldMk cId="1205163854" sldId="2569"/>
            <ac:picMk id="5" creationId="{C64B509D-EC13-590F-D2B3-80F5C7A45B94}"/>
          </ac:picMkLst>
        </pc:picChg>
      </pc:sldChg>
      <pc:sldChg chg="addSp delSp modSp add mod">
        <pc:chgData name="kadiatou doucoure" userId="7af1bc00a6c4f757" providerId="LiveId" clId="{35014D27-047B-47BF-9724-C1A9F132A25E}" dt="2025-07-28T12:20:06.475" v="2065" actId="1076"/>
        <pc:sldMkLst>
          <pc:docMk/>
          <pc:sldMk cId="2934415233" sldId="2570"/>
        </pc:sldMkLst>
        <pc:spChg chg="mod">
          <ac:chgData name="kadiatou doucoure" userId="7af1bc00a6c4f757" providerId="LiveId" clId="{35014D27-047B-47BF-9724-C1A9F132A25E}" dt="2025-07-28T12:16:47.297" v="2026" actId="255"/>
          <ac:spMkLst>
            <pc:docMk/>
            <pc:sldMk cId="2934415233" sldId="2570"/>
            <ac:spMk id="3" creationId="{91B5CCD1-8936-76CB-B4E5-184A0C42CCEA}"/>
          </ac:spMkLst>
        </pc:spChg>
        <pc:picChg chg="add mod">
          <ac:chgData name="kadiatou doucoure" userId="7af1bc00a6c4f757" providerId="LiveId" clId="{35014D27-047B-47BF-9724-C1A9F132A25E}" dt="2025-07-28T12:14:24.629" v="2008" actId="14100"/>
          <ac:picMkLst>
            <pc:docMk/>
            <pc:sldMk cId="2934415233" sldId="2570"/>
            <ac:picMk id="6" creationId="{205385A2-AAC2-B520-19EC-04741DA27B5B}"/>
          </ac:picMkLst>
        </pc:picChg>
        <pc:picChg chg="add mod">
          <ac:chgData name="kadiatou doucoure" userId="7af1bc00a6c4f757" providerId="LiveId" clId="{35014D27-047B-47BF-9724-C1A9F132A25E}" dt="2025-07-28T12:20:06.475" v="2065" actId="1076"/>
          <ac:picMkLst>
            <pc:docMk/>
            <pc:sldMk cId="2934415233" sldId="2570"/>
            <ac:picMk id="8" creationId="{29D17B11-9C88-B542-5EF7-C1B546A6C8D9}"/>
          </ac:picMkLst>
        </pc:picChg>
      </pc:sldChg>
      <pc:sldChg chg="addSp delSp modSp new mod">
        <pc:chgData name="kadiatou doucoure" userId="7af1bc00a6c4f757" providerId="LiveId" clId="{35014D27-047B-47BF-9724-C1A9F132A25E}" dt="2025-07-28T14:23:52.048" v="2490" actId="14100"/>
        <pc:sldMkLst>
          <pc:docMk/>
          <pc:sldMk cId="1797582889" sldId="2571"/>
        </pc:sldMkLst>
        <pc:spChg chg="mod">
          <ac:chgData name="kadiatou doucoure" userId="7af1bc00a6c4f757" providerId="LiveId" clId="{35014D27-047B-47BF-9724-C1A9F132A25E}" dt="2025-07-28T12:22:17.452" v="2129" actId="27636"/>
          <ac:spMkLst>
            <pc:docMk/>
            <pc:sldMk cId="1797582889" sldId="2571"/>
            <ac:spMk id="2" creationId="{DD4C1DDC-14AB-B74A-302D-A95F84F57FD8}"/>
          </ac:spMkLst>
        </pc:spChg>
        <pc:spChg chg="mod">
          <ac:chgData name="kadiatou doucoure" userId="7af1bc00a6c4f757" providerId="LiveId" clId="{35014D27-047B-47BF-9724-C1A9F132A25E}" dt="2025-07-28T14:23:30.013" v="2485"/>
          <ac:spMkLst>
            <pc:docMk/>
            <pc:sldMk cId="1797582889" sldId="2571"/>
            <ac:spMk id="3" creationId="{C30163F5-3DED-1F56-338E-49DB7C94FAA0}"/>
          </ac:spMkLst>
        </pc:spChg>
        <pc:picChg chg="add mod">
          <ac:chgData name="kadiatou doucoure" userId="7af1bc00a6c4f757" providerId="LiveId" clId="{35014D27-047B-47BF-9724-C1A9F132A25E}" dt="2025-07-28T14:21:37.463" v="2479" actId="1076"/>
          <ac:picMkLst>
            <pc:docMk/>
            <pc:sldMk cId="1797582889" sldId="2571"/>
            <ac:picMk id="6" creationId="{A588A163-18DD-8639-F2EF-3983D677BD5B}"/>
          </ac:picMkLst>
        </pc:picChg>
        <pc:picChg chg="add mod">
          <ac:chgData name="kadiatou doucoure" userId="7af1bc00a6c4f757" providerId="LiveId" clId="{35014D27-047B-47BF-9724-C1A9F132A25E}" dt="2025-07-28T14:23:52.048" v="2490" actId="14100"/>
          <ac:picMkLst>
            <pc:docMk/>
            <pc:sldMk cId="1797582889" sldId="2571"/>
            <ac:picMk id="8" creationId="{555E7271-78A7-D94D-86BE-F7CC5F246795}"/>
          </ac:picMkLst>
        </pc:picChg>
      </pc:sldChg>
      <pc:sldChg chg="addSp delSp modSp new mod">
        <pc:chgData name="kadiatou doucoure" userId="7af1bc00a6c4f757" providerId="LiveId" clId="{35014D27-047B-47BF-9724-C1A9F132A25E}" dt="2025-07-28T14:34:27.733" v="2614" actId="404"/>
        <pc:sldMkLst>
          <pc:docMk/>
          <pc:sldMk cId="1131485864" sldId="2572"/>
        </pc:sldMkLst>
        <pc:spChg chg="mod">
          <ac:chgData name="kadiatou doucoure" userId="7af1bc00a6c4f757" providerId="LiveId" clId="{35014D27-047B-47BF-9724-C1A9F132A25E}" dt="2025-07-28T14:27:55.290" v="2577"/>
          <ac:spMkLst>
            <pc:docMk/>
            <pc:sldMk cId="1131485864" sldId="2572"/>
            <ac:spMk id="3" creationId="{863696DD-F3C0-6173-556F-AF64779B17C9}"/>
          </ac:spMkLst>
        </pc:spChg>
        <pc:spChg chg="add mod">
          <ac:chgData name="kadiatou doucoure" userId="7af1bc00a6c4f757" providerId="LiveId" clId="{35014D27-047B-47BF-9724-C1A9F132A25E}" dt="2025-07-28T14:34:27.733" v="2614" actId="404"/>
          <ac:spMkLst>
            <pc:docMk/>
            <pc:sldMk cId="1131485864" sldId="2572"/>
            <ac:spMk id="6" creationId="{D75FC656-E542-A0CA-9BF2-CB4167C865E9}"/>
          </ac:spMkLst>
        </pc:spChg>
        <pc:picChg chg="add mod">
          <ac:chgData name="kadiatou doucoure" userId="7af1bc00a6c4f757" providerId="LiveId" clId="{35014D27-047B-47BF-9724-C1A9F132A25E}" dt="2025-07-28T14:32:07.678" v="2605" actId="1076"/>
          <ac:picMkLst>
            <pc:docMk/>
            <pc:sldMk cId="1131485864" sldId="2572"/>
            <ac:picMk id="8" creationId="{A980800B-950D-5CE6-584A-F09AC912AED5}"/>
          </ac:picMkLst>
        </pc:picChg>
        <pc:picChg chg="add mod">
          <ac:chgData name="kadiatou doucoure" userId="7af1bc00a6c4f757" providerId="LiveId" clId="{35014D27-047B-47BF-9724-C1A9F132A25E}" dt="2025-07-28T14:32:13.973" v="2607" actId="1076"/>
          <ac:picMkLst>
            <pc:docMk/>
            <pc:sldMk cId="1131485864" sldId="2572"/>
            <ac:picMk id="10" creationId="{811F8ABE-2F88-96F2-FCE7-75E2915BB160}"/>
          </ac:picMkLst>
        </pc:picChg>
        <pc:picChg chg="add mod">
          <ac:chgData name="kadiatou doucoure" userId="7af1bc00a6c4f757" providerId="LiveId" clId="{35014D27-047B-47BF-9724-C1A9F132A25E}" dt="2025-07-28T14:32:59.198" v="2612" actId="1076"/>
          <ac:picMkLst>
            <pc:docMk/>
            <pc:sldMk cId="1131485864" sldId="2572"/>
            <ac:picMk id="12" creationId="{76FCDED1-55CE-4974-6D84-CFE79BDA54A2}"/>
          </ac:picMkLst>
        </pc:picChg>
      </pc:sldChg>
      <pc:sldChg chg="addSp delSp modSp add mod">
        <pc:chgData name="kadiatou doucoure" userId="7af1bc00a6c4f757" providerId="LiveId" clId="{35014D27-047B-47BF-9724-C1A9F132A25E}" dt="2025-07-28T14:37:38.477" v="2687" actId="1076"/>
        <pc:sldMkLst>
          <pc:docMk/>
          <pc:sldMk cId="3117394320" sldId="2573"/>
        </pc:sldMkLst>
        <pc:spChg chg="mod">
          <ac:chgData name="kadiatou doucoure" userId="7af1bc00a6c4f757" providerId="LiveId" clId="{35014D27-047B-47BF-9724-C1A9F132A25E}" dt="2025-07-28T14:35:29.324" v="2664" actId="313"/>
          <ac:spMkLst>
            <pc:docMk/>
            <pc:sldMk cId="3117394320" sldId="2573"/>
            <ac:spMk id="2" creationId="{C5039242-6492-6411-86B8-5158AFA8C937}"/>
          </ac:spMkLst>
        </pc:spChg>
        <pc:spChg chg="mod">
          <ac:chgData name="kadiatou doucoure" userId="7af1bc00a6c4f757" providerId="LiveId" clId="{35014D27-047B-47BF-9724-C1A9F132A25E}" dt="2025-07-28T14:37:38.477" v="2687" actId="1076"/>
          <ac:spMkLst>
            <pc:docMk/>
            <pc:sldMk cId="3117394320" sldId="2573"/>
            <ac:spMk id="3" creationId="{53CAAD86-970E-3726-03DC-70A19B0B6D7F}"/>
          </ac:spMkLst>
        </pc:spChg>
        <pc:picChg chg="add mod">
          <ac:chgData name="kadiatou doucoure" userId="7af1bc00a6c4f757" providerId="LiveId" clId="{35014D27-047B-47BF-9724-C1A9F132A25E}" dt="2025-07-28T14:36:06.002" v="2667" actId="14100"/>
          <ac:picMkLst>
            <pc:docMk/>
            <pc:sldMk cId="3117394320" sldId="2573"/>
            <ac:picMk id="5" creationId="{D4D006BD-457C-EABE-CB2D-3C521203D2C1}"/>
          </ac:picMkLst>
        </pc:picChg>
      </pc:sldChg>
      <pc:sldChg chg="addSp delSp modSp add mod">
        <pc:chgData name="kadiatou doucoure" userId="7af1bc00a6c4f757" providerId="LiveId" clId="{35014D27-047B-47BF-9724-C1A9F132A25E}" dt="2025-07-28T14:42:18.062" v="2715" actId="1076"/>
        <pc:sldMkLst>
          <pc:docMk/>
          <pc:sldMk cId="1384710337" sldId="2574"/>
        </pc:sldMkLst>
        <pc:spChg chg="mod">
          <ac:chgData name="kadiatou doucoure" userId="7af1bc00a6c4f757" providerId="LiveId" clId="{35014D27-047B-47BF-9724-C1A9F132A25E}" dt="2025-07-28T14:41:17.976" v="2709" actId="14100"/>
          <ac:spMkLst>
            <pc:docMk/>
            <pc:sldMk cId="1384710337" sldId="2574"/>
            <ac:spMk id="6" creationId="{56A4FDCD-39D2-334E-17B3-2C910D59DF83}"/>
          </ac:spMkLst>
        </pc:spChg>
        <pc:picChg chg="add mod">
          <ac:chgData name="kadiatou doucoure" userId="7af1bc00a6c4f757" providerId="LiveId" clId="{35014D27-047B-47BF-9724-C1A9F132A25E}" dt="2025-07-28T14:41:27.022" v="2713" actId="14100"/>
          <ac:picMkLst>
            <pc:docMk/>
            <pc:sldMk cId="1384710337" sldId="2574"/>
            <ac:picMk id="4" creationId="{6E905744-275C-60B7-2D7A-FF801F0539F9}"/>
          </ac:picMkLst>
        </pc:picChg>
        <pc:picChg chg="add mod">
          <ac:chgData name="kadiatou doucoure" userId="7af1bc00a6c4f757" providerId="LiveId" clId="{35014D27-047B-47BF-9724-C1A9F132A25E}" dt="2025-07-28T14:42:18.062" v="2715" actId="1076"/>
          <ac:picMkLst>
            <pc:docMk/>
            <pc:sldMk cId="1384710337" sldId="2574"/>
            <ac:picMk id="7" creationId="{6CF8D1DD-E0D6-09EA-C972-274D8D4D581C}"/>
          </ac:picMkLst>
        </pc:picChg>
      </pc:sldChg>
      <pc:sldChg chg="addSp delSp modSp add mod">
        <pc:chgData name="kadiatou doucoure" userId="7af1bc00a6c4f757" providerId="LiveId" clId="{35014D27-047B-47BF-9724-C1A9F132A25E}" dt="2025-07-28T14:44:59.967" v="2776" actId="14100"/>
        <pc:sldMkLst>
          <pc:docMk/>
          <pc:sldMk cId="533249573" sldId="2575"/>
        </pc:sldMkLst>
        <pc:spChg chg="mod">
          <ac:chgData name="kadiatou doucoure" userId="7af1bc00a6c4f757" providerId="LiveId" clId="{35014D27-047B-47BF-9724-C1A9F132A25E}" dt="2025-07-28T14:44:18.996" v="2773" actId="1076"/>
          <ac:spMkLst>
            <pc:docMk/>
            <pc:sldMk cId="533249573" sldId="2575"/>
            <ac:spMk id="2" creationId="{E5E46E5C-F91C-E42B-934A-7365A1F80AA0}"/>
          </ac:spMkLst>
        </pc:spChg>
        <pc:picChg chg="add mod">
          <ac:chgData name="kadiatou doucoure" userId="7af1bc00a6c4f757" providerId="LiveId" clId="{35014D27-047B-47BF-9724-C1A9F132A25E}" dt="2025-07-28T14:44:59.967" v="2776" actId="14100"/>
          <ac:picMkLst>
            <pc:docMk/>
            <pc:sldMk cId="533249573" sldId="2575"/>
            <ac:picMk id="8" creationId="{CB50097C-0DEC-D6E4-4419-13AE65B8A1B9}"/>
          </ac:picMkLst>
        </pc:picChg>
      </pc:sldChg>
      <pc:sldChg chg="addSp delSp modSp add mod">
        <pc:chgData name="kadiatou doucoure" userId="7af1bc00a6c4f757" providerId="LiveId" clId="{35014D27-047B-47BF-9724-C1A9F132A25E}" dt="2025-07-28T14:56:44.141" v="2958" actId="14100"/>
        <pc:sldMkLst>
          <pc:docMk/>
          <pc:sldMk cId="1115927974" sldId="2576"/>
        </pc:sldMkLst>
        <pc:spChg chg="mod">
          <ac:chgData name="kadiatou doucoure" userId="7af1bc00a6c4f757" providerId="LiveId" clId="{35014D27-047B-47BF-9724-C1A9F132A25E}" dt="2025-07-28T14:50:28.582" v="2847" actId="20577"/>
          <ac:spMkLst>
            <pc:docMk/>
            <pc:sldMk cId="1115927974" sldId="2576"/>
            <ac:spMk id="2" creationId="{4B06B6C1-B1B7-BCE7-ADD2-CBC4E5B6B6F6}"/>
          </ac:spMkLst>
        </pc:spChg>
        <pc:spChg chg="add mod">
          <ac:chgData name="kadiatou doucoure" userId="7af1bc00a6c4f757" providerId="LiveId" clId="{35014D27-047B-47BF-9724-C1A9F132A25E}" dt="2025-07-28T14:56:44.141" v="2958" actId="14100"/>
          <ac:spMkLst>
            <pc:docMk/>
            <pc:sldMk cId="1115927974" sldId="2576"/>
            <ac:spMk id="7" creationId="{82A3BB69-AA41-2BBE-67FA-2E2263EA6FE7}"/>
          </ac:spMkLst>
        </pc:spChg>
        <pc:picChg chg="add mod">
          <ac:chgData name="kadiatou doucoure" userId="7af1bc00a6c4f757" providerId="LiveId" clId="{35014D27-047B-47BF-9724-C1A9F132A25E}" dt="2025-07-28T14:51:04.601" v="2852" actId="1076"/>
          <ac:picMkLst>
            <pc:docMk/>
            <pc:sldMk cId="1115927974" sldId="2576"/>
            <ac:picMk id="4" creationId="{E1A2635F-EB57-D1DB-FD16-ED1775C5D748}"/>
          </ac:picMkLst>
        </pc:picChg>
        <pc:picChg chg="add mod">
          <ac:chgData name="kadiatou doucoure" userId="7af1bc00a6c4f757" providerId="LiveId" clId="{35014D27-047B-47BF-9724-C1A9F132A25E}" dt="2025-07-28T14:51:54.870" v="2858" actId="1076"/>
          <ac:picMkLst>
            <pc:docMk/>
            <pc:sldMk cId="1115927974" sldId="2576"/>
            <ac:picMk id="6" creationId="{5A6BCF9A-C1CB-C5E7-6578-CFB74782808B}"/>
          </ac:picMkLst>
        </pc:picChg>
      </pc:sldChg>
      <pc:sldChg chg="addSp delSp modSp add mod">
        <pc:chgData name="kadiatou doucoure" userId="7af1bc00a6c4f757" providerId="LiveId" clId="{35014D27-047B-47BF-9724-C1A9F132A25E}" dt="2025-07-28T15:07:01.050" v="3042" actId="1076"/>
        <pc:sldMkLst>
          <pc:docMk/>
          <pc:sldMk cId="3497793565" sldId="2577"/>
        </pc:sldMkLst>
        <pc:spChg chg="mod">
          <ac:chgData name="kadiatou doucoure" userId="7af1bc00a6c4f757" providerId="LiveId" clId="{35014D27-047B-47BF-9724-C1A9F132A25E}" dt="2025-07-28T14:58:56.818" v="2997" actId="20577"/>
          <ac:spMkLst>
            <pc:docMk/>
            <pc:sldMk cId="3497793565" sldId="2577"/>
            <ac:spMk id="2" creationId="{4C61D205-5F37-9828-5DCB-B57EB7EF3AF4}"/>
          </ac:spMkLst>
        </pc:spChg>
        <pc:spChg chg="mod">
          <ac:chgData name="kadiatou doucoure" userId="7af1bc00a6c4f757" providerId="LiveId" clId="{35014D27-047B-47BF-9724-C1A9F132A25E}" dt="2025-07-28T15:06:09.600" v="3037"/>
          <ac:spMkLst>
            <pc:docMk/>
            <pc:sldMk cId="3497793565" sldId="2577"/>
            <ac:spMk id="7" creationId="{AB6194D0-DECA-896D-B796-2419EAE4C57B}"/>
          </ac:spMkLst>
        </pc:spChg>
        <pc:picChg chg="add mod">
          <ac:chgData name="kadiatou doucoure" userId="7af1bc00a6c4f757" providerId="LiveId" clId="{35014D27-047B-47BF-9724-C1A9F132A25E}" dt="2025-07-28T15:04:40.826" v="3002" actId="1076"/>
          <ac:picMkLst>
            <pc:docMk/>
            <pc:sldMk cId="3497793565" sldId="2577"/>
            <ac:picMk id="5" creationId="{BF216905-34FE-5E04-BD4A-48A6DAEFF410}"/>
          </ac:picMkLst>
        </pc:picChg>
        <pc:picChg chg="add mod">
          <ac:chgData name="kadiatou doucoure" userId="7af1bc00a6c4f757" providerId="LiveId" clId="{35014D27-047B-47BF-9724-C1A9F132A25E}" dt="2025-07-28T15:07:01.050" v="3042" actId="1076"/>
          <ac:picMkLst>
            <pc:docMk/>
            <pc:sldMk cId="3497793565" sldId="2577"/>
            <ac:picMk id="9" creationId="{E55B9F1C-4613-B40E-F5B4-52C66688A12A}"/>
          </ac:picMkLst>
        </pc:picChg>
      </pc:sldChg>
      <pc:sldChg chg="addSp delSp modSp add mod">
        <pc:chgData name="kadiatou doucoure" userId="7af1bc00a6c4f757" providerId="LiveId" clId="{35014D27-047B-47BF-9724-C1A9F132A25E}" dt="2025-07-28T15:12:42.988" v="3228" actId="1076"/>
        <pc:sldMkLst>
          <pc:docMk/>
          <pc:sldMk cId="7417952" sldId="2578"/>
        </pc:sldMkLst>
        <pc:spChg chg="mod">
          <ac:chgData name="kadiatou doucoure" userId="7af1bc00a6c4f757" providerId="LiveId" clId="{35014D27-047B-47BF-9724-C1A9F132A25E}" dt="2025-07-28T15:07:55.454" v="3085" actId="20577"/>
          <ac:spMkLst>
            <pc:docMk/>
            <pc:sldMk cId="7417952" sldId="2578"/>
            <ac:spMk id="2" creationId="{2D931F96-0B0E-6ABE-9CAE-36BF40B1C058}"/>
          </ac:spMkLst>
        </pc:spChg>
        <pc:spChg chg="mod">
          <ac:chgData name="kadiatou doucoure" userId="7af1bc00a6c4f757" providerId="LiveId" clId="{35014D27-047B-47BF-9724-C1A9F132A25E}" dt="2025-07-28T15:12:26.899" v="3226" actId="20577"/>
          <ac:spMkLst>
            <pc:docMk/>
            <pc:sldMk cId="7417952" sldId="2578"/>
            <ac:spMk id="7" creationId="{CE04679D-91AA-20E1-2600-14F6D828E65A}"/>
          </ac:spMkLst>
        </pc:spChg>
        <pc:picChg chg="add mod modCrop">
          <ac:chgData name="kadiatou doucoure" userId="7af1bc00a6c4f757" providerId="LiveId" clId="{35014D27-047B-47BF-9724-C1A9F132A25E}" dt="2025-07-28T15:12:42.988" v="3228" actId="1076"/>
          <ac:picMkLst>
            <pc:docMk/>
            <pc:sldMk cId="7417952" sldId="2578"/>
            <ac:picMk id="4" creationId="{6D32EEEA-0A59-42A7-1460-DB6023F14D2F}"/>
          </ac:picMkLst>
        </pc:picChg>
        <pc:picChg chg="add mod">
          <ac:chgData name="kadiatou doucoure" userId="7af1bc00a6c4f757" providerId="LiveId" clId="{35014D27-047B-47BF-9724-C1A9F132A25E}" dt="2025-07-28T15:10:28.398" v="3095" actId="14100"/>
          <ac:picMkLst>
            <pc:docMk/>
            <pc:sldMk cId="7417952" sldId="2578"/>
            <ac:picMk id="8" creationId="{9B16E42C-7046-F2F4-719C-E16F71BB37E5}"/>
          </ac:picMkLst>
        </pc:picChg>
      </pc:sldChg>
      <pc:sldChg chg="addSp delSp modSp add mod">
        <pc:chgData name="kadiatou doucoure" userId="7af1bc00a6c4f757" providerId="LiveId" clId="{35014D27-047B-47BF-9724-C1A9F132A25E}" dt="2025-07-28T15:18:34.273" v="3300" actId="14100"/>
        <pc:sldMkLst>
          <pc:docMk/>
          <pc:sldMk cId="1725773698" sldId="2579"/>
        </pc:sldMkLst>
        <pc:spChg chg="mod">
          <ac:chgData name="kadiatou doucoure" userId="7af1bc00a6c4f757" providerId="LiveId" clId="{35014D27-047B-47BF-9724-C1A9F132A25E}" dt="2025-07-28T15:15:21.719" v="3284" actId="20577"/>
          <ac:spMkLst>
            <pc:docMk/>
            <pc:sldMk cId="1725773698" sldId="2579"/>
            <ac:spMk id="2" creationId="{5BB7CE32-C8F0-4120-B89F-634377957E3E}"/>
          </ac:spMkLst>
        </pc:spChg>
        <pc:picChg chg="add mod modCrop">
          <ac:chgData name="kadiatou doucoure" userId="7af1bc00a6c4f757" providerId="LiveId" clId="{35014D27-047B-47BF-9724-C1A9F132A25E}" dt="2025-07-28T15:17:33.508" v="3293" actId="14100"/>
          <ac:picMkLst>
            <pc:docMk/>
            <pc:sldMk cId="1725773698" sldId="2579"/>
            <ac:picMk id="5" creationId="{0E8F4A7A-04DF-4334-B643-B54765470063}"/>
          </ac:picMkLst>
        </pc:picChg>
        <pc:picChg chg="add mod modCrop">
          <ac:chgData name="kadiatou doucoure" userId="7af1bc00a6c4f757" providerId="LiveId" clId="{35014D27-047B-47BF-9724-C1A9F132A25E}" dt="2025-07-28T15:18:34.273" v="3300" actId="14100"/>
          <ac:picMkLst>
            <pc:docMk/>
            <pc:sldMk cId="1725773698" sldId="2579"/>
            <ac:picMk id="9" creationId="{F1B37F82-6143-AC1C-CC9E-3B69A0E844AF}"/>
          </ac:picMkLst>
        </pc:picChg>
      </pc:sldChg>
      <pc:sldChg chg="new del">
        <pc:chgData name="kadiatou doucoure" userId="7af1bc00a6c4f757" providerId="LiveId" clId="{35014D27-047B-47BF-9724-C1A9F132A25E}" dt="2025-07-28T15:13:29.729" v="3230" actId="47"/>
        <pc:sldMkLst>
          <pc:docMk/>
          <pc:sldMk cId="3539171899" sldId="2579"/>
        </pc:sldMkLst>
      </pc:sldChg>
      <pc:sldChg chg="addSp delSp modSp add mod">
        <pc:chgData name="kadiatou doucoure" userId="7af1bc00a6c4f757" providerId="LiveId" clId="{35014D27-047B-47BF-9724-C1A9F132A25E}" dt="2025-07-28T15:25:53.989" v="3524" actId="14100"/>
        <pc:sldMkLst>
          <pc:docMk/>
          <pc:sldMk cId="4181389616" sldId="2580"/>
        </pc:sldMkLst>
        <pc:spChg chg="mod">
          <ac:chgData name="kadiatou doucoure" userId="7af1bc00a6c4f757" providerId="LiveId" clId="{35014D27-047B-47BF-9724-C1A9F132A25E}" dt="2025-07-28T15:21:39.641" v="3341" actId="20577"/>
          <ac:spMkLst>
            <pc:docMk/>
            <pc:sldMk cId="4181389616" sldId="2580"/>
            <ac:spMk id="2" creationId="{A320A4F9-CD82-F69B-B9E3-F0634D1AD3FE}"/>
          </ac:spMkLst>
        </pc:spChg>
        <pc:spChg chg="add mod">
          <ac:chgData name="kadiatou doucoure" userId="7af1bc00a6c4f757" providerId="LiveId" clId="{35014D27-047B-47BF-9724-C1A9F132A25E}" dt="2025-07-28T15:25:17.481" v="3519" actId="34807"/>
          <ac:spMkLst>
            <pc:docMk/>
            <pc:sldMk cId="4181389616" sldId="2580"/>
            <ac:spMk id="6" creationId="{BA45F059-EC4A-46A0-9D75-46BA14F5FE95}"/>
          </ac:spMkLst>
        </pc:spChg>
        <pc:picChg chg="add mod">
          <ac:chgData name="kadiatou doucoure" userId="7af1bc00a6c4f757" providerId="LiveId" clId="{35014D27-047B-47BF-9724-C1A9F132A25E}" dt="2025-07-28T15:22:59.618" v="3348" actId="1076"/>
          <ac:picMkLst>
            <pc:docMk/>
            <pc:sldMk cId="4181389616" sldId="2580"/>
            <ac:picMk id="4" creationId="{120128A1-592D-B026-47AC-977BD2F4BA3F}"/>
          </ac:picMkLst>
        </pc:picChg>
        <pc:picChg chg="add mod">
          <ac:chgData name="kadiatou doucoure" userId="7af1bc00a6c4f757" providerId="LiveId" clId="{35014D27-047B-47BF-9724-C1A9F132A25E}" dt="2025-07-28T15:25:53.989" v="3524" actId="14100"/>
          <ac:picMkLst>
            <pc:docMk/>
            <pc:sldMk cId="4181389616" sldId="2580"/>
            <ac:picMk id="8" creationId="{D5CD6108-DBC0-C401-5A72-6D5C103EA250}"/>
          </ac:picMkLst>
        </pc:picChg>
      </pc:sldChg>
      <pc:sldChg chg="addSp delSp modSp add mod">
        <pc:chgData name="kadiatou doucoure" userId="7af1bc00a6c4f757" providerId="LiveId" clId="{35014D27-047B-47BF-9724-C1A9F132A25E}" dt="2025-07-28T15:29:22.242" v="3548" actId="14100"/>
        <pc:sldMkLst>
          <pc:docMk/>
          <pc:sldMk cId="2857334808" sldId="2581"/>
        </pc:sldMkLst>
        <pc:spChg chg="mod">
          <ac:chgData name="kadiatou doucoure" userId="7af1bc00a6c4f757" providerId="LiveId" clId="{35014D27-047B-47BF-9724-C1A9F132A25E}" dt="2025-07-28T15:26:58.155" v="3530" actId="20577"/>
          <ac:spMkLst>
            <pc:docMk/>
            <pc:sldMk cId="2857334808" sldId="2581"/>
            <ac:spMk id="2" creationId="{ABA5AD82-4BAD-12E1-8023-C91B274B0354}"/>
          </ac:spMkLst>
        </pc:spChg>
        <pc:picChg chg="add mod ord modCrop">
          <ac:chgData name="kadiatou doucoure" userId="7af1bc00a6c4f757" providerId="LiveId" clId="{35014D27-047B-47BF-9724-C1A9F132A25E}" dt="2025-07-28T15:29:22.242" v="3548" actId="14100"/>
          <ac:picMkLst>
            <pc:docMk/>
            <pc:sldMk cId="2857334808" sldId="2581"/>
            <ac:picMk id="5" creationId="{10BEA802-7618-D7D1-C6D6-59828F05A519}"/>
          </ac:picMkLst>
        </pc:picChg>
        <pc:picChg chg="mod">
          <ac:chgData name="kadiatou doucoure" userId="7af1bc00a6c4f757" providerId="LiveId" clId="{35014D27-047B-47BF-9724-C1A9F132A25E}" dt="2025-07-28T15:28:35.628" v="3546" actId="14100"/>
          <ac:picMkLst>
            <pc:docMk/>
            <pc:sldMk cId="2857334808" sldId="2581"/>
            <ac:picMk id="8" creationId="{DF272C7E-5D4F-40EF-A2A5-AE7C6D8E8B69}"/>
          </ac:picMkLst>
        </pc:picChg>
      </pc:sldChg>
      <pc:sldChg chg="addSp delSp modSp new mod">
        <pc:chgData name="kadiatou doucoure" userId="7af1bc00a6c4f757" providerId="LiveId" clId="{35014D27-047B-47BF-9724-C1A9F132A25E}" dt="2025-07-28T15:39:21.052" v="3602" actId="1076"/>
        <pc:sldMkLst>
          <pc:docMk/>
          <pc:sldMk cId="1872866546" sldId="2582"/>
        </pc:sldMkLst>
        <pc:picChg chg="add mod">
          <ac:chgData name="kadiatou doucoure" userId="7af1bc00a6c4f757" providerId="LiveId" clId="{35014D27-047B-47BF-9724-C1A9F132A25E}" dt="2025-07-28T15:39:21.052" v="3602" actId="1076"/>
          <ac:picMkLst>
            <pc:docMk/>
            <pc:sldMk cId="1872866546" sldId="2582"/>
            <ac:picMk id="8" creationId="{E0DEA8DA-6264-C0A7-4A35-055E03251069}"/>
          </ac:picMkLst>
        </pc:picChg>
        <pc:picChg chg="add mod modCrop">
          <ac:chgData name="kadiatou doucoure" userId="7af1bc00a6c4f757" providerId="LiveId" clId="{35014D27-047B-47BF-9724-C1A9F132A25E}" dt="2025-07-28T15:39:14.054" v="3601" actId="14100"/>
          <ac:picMkLst>
            <pc:docMk/>
            <pc:sldMk cId="1872866546" sldId="2582"/>
            <ac:picMk id="9" creationId="{2B1480B0-40D6-071E-BD65-7976B69E0EC9}"/>
          </ac:picMkLst>
        </pc:picChg>
        <pc:picChg chg="add del mod ord">
          <ac:chgData name="kadiatou doucoure" userId="7af1bc00a6c4f757" providerId="LiveId" clId="{35014D27-047B-47BF-9724-C1A9F132A25E}" dt="2025-07-28T15:38:29.997" v="3594" actId="167"/>
          <ac:picMkLst>
            <pc:docMk/>
            <pc:sldMk cId="1872866546" sldId="2582"/>
            <ac:picMk id="13" creationId="{6E424485-32F0-AE3D-5511-CFD195DF89AB}"/>
          </ac:picMkLst>
        </pc:picChg>
      </pc:sldChg>
      <pc:sldChg chg="modSp new del mod">
        <pc:chgData name="kadiatou doucoure" userId="7af1bc00a6c4f757" providerId="LiveId" clId="{35014D27-047B-47BF-9724-C1A9F132A25E}" dt="2025-07-30T15:53:52.823" v="3760" actId="2696"/>
        <pc:sldMkLst>
          <pc:docMk/>
          <pc:sldMk cId="3434637034" sldId="2583"/>
        </pc:sldMkLst>
        <pc:spChg chg="mod">
          <ac:chgData name="kadiatou doucoure" userId="7af1bc00a6c4f757" providerId="LiveId" clId="{35014D27-047B-47BF-9724-C1A9F132A25E}" dt="2025-07-30T15:52:16.224" v="3759" actId="34807"/>
          <ac:spMkLst>
            <pc:docMk/>
            <pc:sldMk cId="3434637034" sldId="2583"/>
            <ac:spMk id="3" creationId="{694BA659-FFA1-C5E2-228D-0D6989C014C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L"/>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348E45-01EE-43CB-A51C-456BC9A6FDC3}" type="datetimeFigureOut">
              <a:rPr lang="fr-ML" smtClean="0"/>
              <a:t>30/07/2025</a:t>
            </a:fld>
            <a:endParaRPr lang="fr-ML"/>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L"/>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L"/>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E9F0C-DFB8-47E9-8521-9D00E46CA84C}" type="slidenum">
              <a:rPr lang="fr-ML" smtClean="0"/>
              <a:t>‹N°›</a:t>
            </a:fld>
            <a:endParaRPr lang="fr-ML"/>
          </a:p>
        </p:txBody>
      </p:sp>
    </p:spTree>
    <p:extLst>
      <p:ext uri="{BB962C8B-B14F-4D97-AF65-F5344CB8AC3E}">
        <p14:creationId xmlns:p14="http://schemas.microsoft.com/office/powerpoint/2010/main" val="2763935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Le contenu généré par l’IA peut être incorrect.
---
Cette présentation propose une analyse approfondie des marchés internationaux pour l’exportation de poulets. Nous examinerons les critères de segmentation des marchés, les principaux groupements régionaux, le potentiel d’exportation par zone, ainsi que les stratégies adaptées pour réussir l’implantation commerciale.
Source de l’image : bibliothèque de contenu Microsoft 365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9E99D-DD4B-44CB-92A2-3E147BF68E0A}"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102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Nous aborderons successivement les critères de segmentation des marchés internationaux, une étude des groupements régionaux clés, une évaluation du potentiel d’exportation selon les zones géographiques, et enfin, les stratégies de pénétration et d’adaptation de l’offre pour optimiser nos performances à l’export.
Source de l’image : bibliothèque de contenu Microsoft 365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9E99D-DD4B-44CB-92A2-3E147BF68E0A}"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9282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L" dirty="0"/>
          </a:p>
        </p:txBody>
      </p:sp>
      <p:sp>
        <p:nvSpPr>
          <p:cNvPr id="4" name="Espace réservé du numéro de diapositive 3"/>
          <p:cNvSpPr>
            <a:spLocks noGrp="1"/>
          </p:cNvSpPr>
          <p:nvPr>
            <p:ph type="sldNum" sz="quarter" idx="5"/>
          </p:nvPr>
        </p:nvSpPr>
        <p:spPr/>
        <p:txBody>
          <a:bodyPr/>
          <a:lstStyle/>
          <a:p>
            <a:fld id="{67FE9F0C-DFB8-47E9-8521-9D00E46CA84C}" type="slidenum">
              <a:rPr lang="fr-ML" smtClean="0"/>
              <a:t>4</a:t>
            </a:fld>
            <a:endParaRPr lang="fr-ML"/>
          </a:p>
        </p:txBody>
      </p:sp>
    </p:spTree>
    <p:extLst>
      <p:ext uri="{BB962C8B-B14F-4D97-AF65-F5344CB8AC3E}">
        <p14:creationId xmlns:p14="http://schemas.microsoft.com/office/powerpoint/2010/main" val="3873551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L" dirty="0"/>
          </a:p>
        </p:txBody>
      </p:sp>
      <p:sp>
        <p:nvSpPr>
          <p:cNvPr id="4" name="Espace réservé du numéro de diapositive 3"/>
          <p:cNvSpPr>
            <a:spLocks noGrp="1"/>
          </p:cNvSpPr>
          <p:nvPr>
            <p:ph type="sldNum" sz="quarter" idx="5"/>
          </p:nvPr>
        </p:nvSpPr>
        <p:spPr/>
        <p:txBody>
          <a:bodyPr/>
          <a:lstStyle/>
          <a:p>
            <a:fld id="{67FE9F0C-DFB8-47E9-8521-9D00E46CA84C}" type="slidenum">
              <a:rPr lang="fr-ML" smtClean="0"/>
              <a:t>5</a:t>
            </a:fld>
            <a:endParaRPr lang="fr-ML"/>
          </a:p>
        </p:txBody>
      </p:sp>
    </p:spTree>
    <p:extLst>
      <p:ext uri="{BB962C8B-B14F-4D97-AF65-F5344CB8AC3E}">
        <p14:creationId xmlns:p14="http://schemas.microsoft.com/office/powerpoint/2010/main" val="1758399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7357E-8077-4DFE-9E3E-5FFD8FA08ED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3DFACD6-7BB3-433A-7C20-CC5BB65285E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7CA9086-7C2D-B0F3-E991-6D4B9BA200EA}"/>
              </a:ext>
            </a:extLst>
          </p:cNvPr>
          <p:cNvSpPr>
            <a:spLocks noGrp="1"/>
          </p:cNvSpPr>
          <p:nvPr>
            <p:ph type="body" idx="1"/>
          </p:nvPr>
        </p:nvSpPr>
        <p:spPr/>
        <p:txBody>
          <a:bodyPr/>
          <a:lstStyle/>
          <a:p>
            <a:endParaRPr lang="fr-ML" dirty="0"/>
          </a:p>
        </p:txBody>
      </p:sp>
      <p:sp>
        <p:nvSpPr>
          <p:cNvPr id="4" name="Espace réservé du numéro de diapositive 3">
            <a:extLst>
              <a:ext uri="{FF2B5EF4-FFF2-40B4-BE49-F238E27FC236}">
                <a16:creationId xmlns:a16="http://schemas.microsoft.com/office/drawing/2014/main" id="{685886FB-67FA-B20E-5C16-79A3E4762B4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FE9F0C-DFB8-47E9-8521-9D00E46CA84C}"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0391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EC26A-F12D-361A-574A-B96BE021941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0B33D59-C539-749E-8379-7A8A411E160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013E10C-587E-C073-2E92-686C0A3FAF95}"/>
              </a:ext>
            </a:extLst>
          </p:cNvPr>
          <p:cNvSpPr>
            <a:spLocks noGrp="1"/>
          </p:cNvSpPr>
          <p:nvPr>
            <p:ph type="body" idx="1"/>
          </p:nvPr>
        </p:nvSpPr>
        <p:spPr/>
        <p:txBody>
          <a:bodyPr/>
          <a:lstStyle/>
          <a:p>
            <a:endParaRPr lang="fr-ML" dirty="0"/>
          </a:p>
        </p:txBody>
      </p:sp>
      <p:sp>
        <p:nvSpPr>
          <p:cNvPr id="4" name="Espace réservé du numéro de diapositive 3">
            <a:extLst>
              <a:ext uri="{FF2B5EF4-FFF2-40B4-BE49-F238E27FC236}">
                <a16:creationId xmlns:a16="http://schemas.microsoft.com/office/drawing/2014/main" id="{50226196-C3DA-E231-9992-0C476DDF0B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FE9F0C-DFB8-47E9-8521-9D00E46CA84C}"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264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D5DC6-920B-6CBE-73D2-45E2F16983A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0D5F71E-E2C9-7C7C-539B-8FB7274B008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47E0815-4745-FFBA-9728-4F9B87499879}"/>
              </a:ext>
            </a:extLst>
          </p:cNvPr>
          <p:cNvSpPr>
            <a:spLocks noGrp="1"/>
          </p:cNvSpPr>
          <p:nvPr>
            <p:ph type="body" idx="1"/>
          </p:nvPr>
        </p:nvSpPr>
        <p:spPr/>
        <p:txBody>
          <a:bodyPr/>
          <a:lstStyle/>
          <a:p>
            <a:endParaRPr lang="fr-ML" dirty="0"/>
          </a:p>
        </p:txBody>
      </p:sp>
      <p:sp>
        <p:nvSpPr>
          <p:cNvPr id="4" name="Espace réservé du numéro de diapositive 3">
            <a:extLst>
              <a:ext uri="{FF2B5EF4-FFF2-40B4-BE49-F238E27FC236}">
                <a16:creationId xmlns:a16="http://schemas.microsoft.com/office/drawing/2014/main" id="{0BF6C9CA-55F0-7E3B-162F-8FBF957E9B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FE9F0C-DFB8-47E9-8521-9D00E46CA84C}"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16214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498ED-71F1-1079-77DB-E2CDC608AC7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BF95B6-9E2A-9DC5-1D46-9E683063D3E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13953DE-4DF0-1957-743C-2E626D31B374}"/>
              </a:ext>
            </a:extLst>
          </p:cNvPr>
          <p:cNvSpPr>
            <a:spLocks noGrp="1"/>
          </p:cNvSpPr>
          <p:nvPr>
            <p:ph type="body" idx="1"/>
          </p:nvPr>
        </p:nvSpPr>
        <p:spPr/>
        <p:txBody>
          <a:bodyPr/>
          <a:lstStyle/>
          <a:p>
            <a:endParaRPr lang="fr-ML" dirty="0"/>
          </a:p>
        </p:txBody>
      </p:sp>
      <p:sp>
        <p:nvSpPr>
          <p:cNvPr id="4" name="Espace réservé du numéro de diapositive 3">
            <a:extLst>
              <a:ext uri="{FF2B5EF4-FFF2-40B4-BE49-F238E27FC236}">
                <a16:creationId xmlns:a16="http://schemas.microsoft.com/office/drawing/2014/main" id="{35BD6731-B2FE-5E38-434B-780FEE30D1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FE9F0C-DFB8-47E9-8521-9D00E46CA84C}"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44606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B1C92-600A-6258-9695-52B26F4EC03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5CEEE7-3096-1AF2-1599-81CFF23996D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32AFECD-58FC-ED79-BB58-67E749EBECE4}"/>
              </a:ext>
            </a:extLst>
          </p:cNvPr>
          <p:cNvSpPr>
            <a:spLocks noGrp="1"/>
          </p:cNvSpPr>
          <p:nvPr>
            <p:ph type="body" idx="1"/>
          </p:nvPr>
        </p:nvSpPr>
        <p:spPr/>
        <p:txBody>
          <a:bodyPr/>
          <a:lstStyle/>
          <a:p>
            <a:endParaRPr lang="fr-ML" dirty="0"/>
          </a:p>
        </p:txBody>
      </p:sp>
      <p:sp>
        <p:nvSpPr>
          <p:cNvPr id="4" name="Espace réservé du numéro de diapositive 3">
            <a:extLst>
              <a:ext uri="{FF2B5EF4-FFF2-40B4-BE49-F238E27FC236}">
                <a16:creationId xmlns:a16="http://schemas.microsoft.com/office/drawing/2014/main" id="{23C25EA8-8A57-CED1-90EA-73E5EDB9B3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FE9F0C-DFB8-47E9-8521-9D00E46CA84C}"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1431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7/30/2025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97965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7/30/2025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704805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7/30/2025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‹N°›</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41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7/30/2025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79058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7/30/2025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‹N°›</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0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7/30/2025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232406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7/30/2025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49711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7/30/2025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075568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7/30/2025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3824622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7/30/2025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2312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7/30/2025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‹N°›</a:t>
            </a:fld>
            <a:endParaRPr lang="en-US"/>
          </a:p>
        </p:txBody>
      </p:sp>
    </p:spTree>
    <p:extLst>
      <p:ext uri="{BB962C8B-B14F-4D97-AF65-F5344CB8AC3E}">
        <p14:creationId xmlns:p14="http://schemas.microsoft.com/office/powerpoint/2010/main" val="13522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7/30/2025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‹N°›</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1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foto.wuestenigel.com/human-hand-writing-link-building-on-whiteboard/" TargetMode="External"/><Relationship Id="rId2" Type="http://schemas.openxmlformats.org/officeDocument/2006/relationships/image" Target="../media/image39.jpe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pixabay.com/fr/photos/poulet-gril-viande-1140/"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pixabay.com/fr/illustrations/statistiques-population-mondiale-82223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Image 3" descr="Optimisation de réseau et technologie Internet concept numérique">
            <a:extLst>
              <a:ext uri="{FF2B5EF4-FFF2-40B4-BE49-F238E27FC236}">
                <a16:creationId xmlns:a16="http://schemas.microsoft.com/office/drawing/2014/main" id="{A99D337C-2F80-45A0-A83E-FBAC72C30962}"/>
              </a:ext>
            </a:extLst>
          </p:cNvPr>
          <p:cNvPicPr>
            <a:picLocks noChangeAspect="1"/>
          </p:cNvPicPr>
          <p:nvPr/>
        </p:nvPicPr>
        <p:blipFill>
          <a:blip r:embed="rId3"/>
          <a:srcRect r="23636" b="9090"/>
          <a:stretch>
            <a:fillRect/>
          </a:stretch>
        </p:blipFill>
        <p:spPr>
          <a:xfrm>
            <a:off x="1" y="1"/>
            <a:ext cx="12191999" cy="6857999"/>
          </a:xfrm>
          <a:prstGeom prst="rect">
            <a:avLst/>
          </a:prstGeom>
        </p:spPr>
      </p:pic>
      <p:sp>
        <p:nvSpPr>
          <p:cNvPr id="11" name="Rectangle 10">
            <a:extLst>
              <a:ext uri="{FF2B5EF4-FFF2-40B4-BE49-F238E27FC236}">
                <a16:creationId xmlns:a16="http://schemas.microsoft.com/office/drawing/2014/main" id="{72E284DE-AB43-1296-3166-892F44A3A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6A90CDC4-62FC-8C36-F221-D2AE2BC9E1CB}"/>
              </a:ext>
            </a:extLst>
          </p:cNvPr>
          <p:cNvSpPr>
            <a:spLocks noGrp="1"/>
          </p:cNvSpPr>
          <p:nvPr>
            <p:ph type="ctrTitle"/>
          </p:nvPr>
        </p:nvSpPr>
        <p:spPr>
          <a:xfrm>
            <a:off x="457195" y="701964"/>
            <a:ext cx="5370950" cy="3640303"/>
          </a:xfrm>
        </p:spPr>
        <p:txBody>
          <a:bodyPr anchor="t">
            <a:normAutofit/>
          </a:bodyPr>
          <a:lstStyle/>
          <a:p>
            <a:pPr>
              <a:lnSpc>
                <a:spcPct val="90000"/>
              </a:lnSpc>
            </a:pPr>
            <a:r>
              <a:rPr lang="fr-ML" sz="4700">
                <a:solidFill>
                  <a:srgbClr val="FFFFFF"/>
                </a:solidFill>
              </a:rPr>
              <a:t>Analyse stratégique des groupements de pays cibles pour l’exportation de poulets</a:t>
            </a:r>
          </a:p>
        </p:txBody>
      </p:sp>
      <p:sp>
        <p:nvSpPr>
          <p:cNvPr id="3" name="Sous-titre 2">
            <a:extLst>
              <a:ext uri="{FF2B5EF4-FFF2-40B4-BE49-F238E27FC236}">
                <a16:creationId xmlns:a16="http://schemas.microsoft.com/office/drawing/2014/main" id="{FECB92E7-BFAD-777C-71B7-E4B362673144}"/>
              </a:ext>
            </a:extLst>
          </p:cNvPr>
          <p:cNvSpPr>
            <a:spLocks noGrp="1"/>
          </p:cNvSpPr>
          <p:nvPr>
            <p:ph type="subTitle" idx="1"/>
          </p:nvPr>
        </p:nvSpPr>
        <p:spPr>
          <a:xfrm>
            <a:off x="261262" y="5374971"/>
            <a:ext cx="3888419" cy="969264"/>
          </a:xfrm>
        </p:spPr>
        <p:txBody>
          <a:bodyPr anchor="t">
            <a:normAutofit fontScale="92500" lnSpcReduction="10000"/>
          </a:bodyPr>
          <a:lstStyle/>
          <a:p>
            <a:pPr>
              <a:lnSpc>
                <a:spcPct val="120000"/>
              </a:lnSpc>
            </a:pPr>
            <a:r>
              <a:rPr lang="fr-ML" sz="1300" dirty="0">
                <a:solidFill>
                  <a:srgbClr val="FFFFFF"/>
                </a:solidFill>
              </a:rPr>
              <a:t>Étude de marché avec python</a:t>
            </a:r>
          </a:p>
          <a:p>
            <a:pPr>
              <a:lnSpc>
                <a:spcPct val="120000"/>
              </a:lnSpc>
            </a:pPr>
            <a:endParaRPr lang="fr-ML" sz="1300" dirty="0">
              <a:solidFill>
                <a:srgbClr val="FFFFFF"/>
              </a:solidFill>
            </a:endParaRPr>
          </a:p>
          <a:p>
            <a:pPr>
              <a:lnSpc>
                <a:spcPct val="120000"/>
              </a:lnSpc>
            </a:pPr>
            <a:r>
              <a:rPr lang="fr-ML" sz="1300" dirty="0">
                <a:solidFill>
                  <a:srgbClr val="FFFFFF"/>
                </a:solidFill>
              </a:rPr>
              <a:t>Doucouré kadiatou</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3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581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par>
                                <p:cTn id="16" presetID="42" presetClass="entr" presetSubtype="0" fill="hold" grpId="1" nodeType="withEffect">
                                  <p:stCondLst>
                                    <p:cond delay="250"/>
                                  </p:stCondLst>
                                  <p:iterate type="lt">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anim calcmode="lin" valueType="num">
                                      <p:cBhvr>
                                        <p:cTn id="19" dur="250" fill="hold"/>
                                        <p:tgtEl>
                                          <p:spTgt spid="3"/>
                                        </p:tgtEl>
                                        <p:attrNameLst>
                                          <p:attrName>ppt_x</p:attrName>
                                        </p:attrNameLst>
                                      </p:cBhvr>
                                      <p:tavLst>
                                        <p:tav tm="0">
                                          <p:val>
                                            <p:strVal val="#ppt_x"/>
                                          </p:val>
                                        </p:tav>
                                        <p:tav tm="100000">
                                          <p:val>
                                            <p:strVal val="#ppt_x"/>
                                          </p:val>
                                        </p:tav>
                                      </p:tavLst>
                                    </p:anim>
                                    <p:anim calcmode="lin" valueType="num">
                                      <p:cBhvr>
                                        <p:cTn id="2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23BE46-9148-3B3B-B89D-60A3099DC95D}"/>
            </a:ext>
          </a:extLst>
        </p:cNvPr>
        <p:cNvGrpSpPr/>
        <p:nvPr/>
      </p:nvGrpSpPr>
      <p:grpSpPr>
        <a:xfrm>
          <a:off x="0" y="0"/>
          <a:ext cx="0" cy="0"/>
          <a:chOff x="0" y="0"/>
          <a:chExt cx="0" cy="0"/>
        </a:xfrm>
      </p:grpSpPr>
      <p:cxnSp>
        <p:nvCxnSpPr>
          <p:cNvPr id="31" name="Straight Connector 16">
            <a:extLst>
              <a:ext uri="{FF2B5EF4-FFF2-40B4-BE49-F238E27FC236}">
                <a16:creationId xmlns:a16="http://schemas.microsoft.com/office/drawing/2014/main" id="{D98EA975-B74A-1BD6-0AA2-1C2306E73B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143F2998-CE46-BF06-9F38-B24DBB6B5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cxnSp>
        <p:nvCxnSpPr>
          <p:cNvPr id="33" name="Straight Connector 20">
            <a:extLst>
              <a:ext uri="{FF2B5EF4-FFF2-40B4-BE49-F238E27FC236}">
                <a16:creationId xmlns:a16="http://schemas.microsoft.com/office/drawing/2014/main" id="{B74BFE2B-871D-6766-592D-ABB8134C7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91B5CCD1-8936-76CB-B4E5-184A0C42CCEA}"/>
              </a:ext>
            </a:extLst>
          </p:cNvPr>
          <p:cNvSpPr>
            <a:spLocks noGrp="1"/>
          </p:cNvSpPr>
          <p:nvPr>
            <p:ph sz="half" idx="1"/>
          </p:nvPr>
        </p:nvSpPr>
        <p:spPr>
          <a:xfrm>
            <a:off x="148042" y="1505771"/>
            <a:ext cx="8179530" cy="883296"/>
          </a:xfrm>
        </p:spPr>
        <p:txBody>
          <a:bodyPr vert="horz" lIns="91440" tIns="45720" rIns="91440" bIns="45720" rtlCol="0">
            <a:noAutofit/>
          </a:bodyPr>
          <a:lstStyle/>
          <a:p>
            <a:pPr marL="0" indent="0" algn="l" rtl="0" eaLnBrk="1" latinLnBrk="0" hangingPunct="1">
              <a:lnSpc>
                <a:spcPct val="120000"/>
              </a:lnSpc>
              <a:spcBef>
                <a:spcPts val="1000"/>
              </a:spcBef>
              <a:buNone/>
            </a:pPr>
            <a:r>
              <a:rPr lang="fr-FR" sz="1700" b="1" dirty="0">
                <a:solidFill>
                  <a:srgbClr val="000000"/>
                </a:solidFill>
                <a:effectLst/>
                <a:latin typeface="Grandview Display" panose="020B0502040204020203" pitchFamily="34" charset="0"/>
              </a:rPr>
              <a:t>6. </a:t>
            </a:r>
            <a:r>
              <a:rPr lang="fr-FR" sz="1700" b="1" dirty="0">
                <a:solidFill>
                  <a:srgbClr val="000000"/>
                </a:solidFill>
                <a:effectLst>
                  <a:outerShdw blurRad="38100" dist="38100" dir="2700000" algn="tl">
                    <a:srgbClr val="000000">
                      <a:alpha val="43137"/>
                    </a:srgbClr>
                  </a:outerShdw>
                </a:effectLst>
                <a:latin typeface="Grandview Display" panose="020B0502040204020203" pitchFamily="34" charset="0"/>
              </a:rPr>
              <a:t>Constitution du fichier final d’analyse</a:t>
            </a:r>
            <a:r>
              <a:rPr lang="fr-FR" sz="1700" dirty="0">
                <a:solidFill>
                  <a:srgbClr val="000000"/>
                </a:solidFill>
                <a:effectLst>
                  <a:outerShdw blurRad="38100" dist="38100" dir="2700000" algn="tl">
                    <a:srgbClr val="000000">
                      <a:alpha val="43137"/>
                    </a:srgbClr>
                  </a:outerShdw>
                </a:effectLst>
                <a:latin typeface="Grandview Display" panose="020B0502040204020203" pitchFamily="34" charset="0"/>
              </a:rPr>
              <a:t> </a:t>
            </a:r>
            <a:r>
              <a:rPr lang="fr-FR" sz="1700" dirty="0">
                <a:solidFill>
                  <a:srgbClr val="000000"/>
                </a:solidFill>
                <a:effectLst/>
                <a:latin typeface="Grandview Display" panose="020B0502040204020203" pitchFamily="34" charset="0"/>
              </a:rPr>
              <a:t>: nous avons réalisé la fusion des différentes données alimentaires, économiques, humaines, politiques et logistiques couvrant la zone.</a:t>
            </a:r>
          </a:p>
          <a:p>
            <a:pPr marL="0" indent="0" algn="l" rtl="0" eaLnBrk="1" latinLnBrk="0" hangingPunct="1">
              <a:lnSpc>
                <a:spcPct val="120000"/>
              </a:lnSpc>
              <a:spcBef>
                <a:spcPts val="1000"/>
              </a:spcBef>
              <a:buNone/>
            </a:pPr>
            <a:r>
              <a:rPr lang="fr-FR" sz="1700" dirty="0">
                <a:solidFill>
                  <a:srgbClr val="000000"/>
                </a:solidFill>
                <a:effectLst/>
                <a:latin typeface="Grandview Display" panose="020B0502040204020203" pitchFamily="34" charset="0"/>
              </a:rPr>
              <a:t>Ce fichier servira de base pour l’analyse en composantes principales (ACP).</a:t>
            </a:r>
            <a:endParaRPr lang="en-US" sz="1700" dirty="0"/>
          </a:p>
        </p:txBody>
      </p:sp>
      <p:pic>
        <p:nvPicPr>
          <p:cNvPr id="6" name="Image 5">
            <a:extLst>
              <a:ext uri="{FF2B5EF4-FFF2-40B4-BE49-F238E27FC236}">
                <a16:creationId xmlns:a16="http://schemas.microsoft.com/office/drawing/2014/main" id="{205385A2-AAC2-B520-19EC-04741DA27B5B}"/>
              </a:ext>
            </a:extLst>
          </p:cNvPr>
          <p:cNvPicPr>
            <a:picLocks noChangeAspect="1"/>
          </p:cNvPicPr>
          <p:nvPr/>
        </p:nvPicPr>
        <p:blipFill>
          <a:blip r:embed="rId3"/>
          <a:stretch>
            <a:fillRect/>
          </a:stretch>
        </p:blipFill>
        <p:spPr>
          <a:xfrm>
            <a:off x="148041" y="2536773"/>
            <a:ext cx="9659987" cy="4096766"/>
          </a:xfrm>
          <a:prstGeom prst="rect">
            <a:avLst/>
          </a:prstGeom>
        </p:spPr>
      </p:pic>
      <p:pic>
        <p:nvPicPr>
          <p:cNvPr id="8" name="Image 7">
            <a:extLst>
              <a:ext uri="{FF2B5EF4-FFF2-40B4-BE49-F238E27FC236}">
                <a16:creationId xmlns:a16="http://schemas.microsoft.com/office/drawing/2014/main" id="{29D17B11-9C88-B542-5EF7-C1B546A6C8D9}"/>
              </a:ext>
            </a:extLst>
          </p:cNvPr>
          <p:cNvPicPr>
            <a:picLocks noChangeAspect="1"/>
          </p:cNvPicPr>
          <p:nvPr/>
        </p:nvPicPr>
        <p:blipFill>
          <a:blip r:embed="rId4"/>
          <a:stretch>
            <a:fillRect/>
          </a:stretch>
        </p:blipFill>
        <p:spPr>
          <a:xfrm>
            <a:off x="7946392" y="809377"/>
            <a:ext cx="4115157" cy="548688"/>
          </a:xfrm>
          <a:prstGeom prst="rect">
            <a:avLst/>
          </a:prstGeom>
        </p:spPr>
      </p:pic>
    </p:spTree>
    <p:extLst>
      <p:ext uri="{BB962C8B-B14F-4D97-AF65-F5344CB8AC3E}">
        <p14:creationId xmlns:p14="http://schemas.microsoft.com/office/powerpoint/2010/main" val="2934415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C1DDC-14AB-B74A-302D-A95F84F57FD8}"/>
              </a:ext>
            </a:extLst>
          </p:cNvPr>
          <p:cNvSpPr>
            <a:spLocks noGrp="1"/>
          </p:cNvSpPr>
          <p:nvPr>
            <p:ph type="title"/>
          </p:nvPr>
        </p:nvSpPr>
        <p:spPr/>
        <p:txBody>
          <a:bodyPr>
            <a:normAutofit fontScale="90000"/>
          </a:bodyPr>
          <a:lstStyle/>
          <a:p>
            <a:r>
              <a:rPr lang="fr-ML" dirty="0"/>
              <a:t>Clustering et Visualisation</a:t>
            </a:r>
            <a:br>
              <a:rPr lang="fr-ML" dirty="0"/>
            </a:br>
            <a:endParaRPr lang="fr-ML" dirty="0"/>
          </a:p>
        </p:txBody>
      </p:sp>
      <p:sp>
        <p:nvSpPr>
          <p:cNvPr id="3" name="Espace réservé du contenu 2">
            <a:extLst>
              <a:ext uri="{FF2B5EF4-FFF2-40B4-BE49-F238E27FC236}">
                <a16:creationId xmlns:a16="http://schemas.microsoft.com/office/drawing/2014/main" id="{C30163F5-3DED-1F56-338E-49DB7C94FAA0}"/>
              </a:ext>
            </a:extLst>
          </p:cNvPr>
          <p:cNvSpPr>
            <a:spLocks noGrp="1"/>
          </p:cNvSpPr>
          <p:nvPr>
            <p:ph sz="half" idx="1"/>
          </p:nvPr>
        </p:nvSpPr>
        <p:spPr/>
        <p:txBody>
          <a:bodyPr/>
          <a:lstStyle/>
          <a:p>
            <a:pPr marL="0" indent="0" algn="l" rtl="0" eaLnBrk="1" latinLnBrk="0" hangingPunct="1">
              <a:lnSpc>
                <a:spcPct val="120000"/>
              </a:lnSpc>
              <a:spcBef>
                <a:spcPts val="1000"/>
              </a:spcBef>
              <a:buFont typeface="+mj-lt"/>
              <a:buAutoNum type="arabicPeriod"/>
            </a:pPr>
            <a:r>
              <a:rPr lang="fr-FR" sz="2000" dirty="0">
                <a:solidFill>
                  <a:srgbClr val="000000"/>
                </a:solidFill>
                <a:effectLst>
                  <a:outerShdw blurRad="38100" dist="38100" dir="2700000" algn="tl">
                    <a:srgbClr val="000000">
                      <a:alpha val="43137"/>
                    </a:srgbClr>
                  </a:outerShdw>
                </a:effectLst>
                <a:latin typeface="Grandview Display" panose="020B0502040204020203" pitchFamily="34" charset="0"/>
              </a:rPr>
              <a:t>Normalisation des données </a:t>
            </a:r>
            <a:r>
              <a:rPr lang="fr-FR" sz="2000" dirty="0">
                <a:solidFill>
                  <a:srgbClr val="000000"/>
                </a:solidFill>
                <a:effectLst/>
                <a:latin typeface="Grandview Display" panose="020B0502040204020203" pitchFamily="34" charset="0"/>
              </a:rPr>
              <a:t>: dans un premier temps, nous avons créé un DataFrames contenant les valeurs numériques afin d’appliquer le Standard Scaler.</a:t>
            </a:r>
          </a:p>
          <a:p>
            <a:pPr marL="0" indent="0" algn="l" rtl="0" eaLnBrk="1" latinLnBrk="0" hangingPunct="1">
              <a:lnSpc>
                <a:spcPct val="120000"/>
              </a:lnSpc>
              <a:spcBef>
                <a:spcPts val="1000"/>
              </a:spcBef>
              <a:buNone/>
            </a:pPr>
            <a:r>
              <a:rPr lang="fr-FR" sz="2000" dirty="0">
                <a:solidFill>
                  <a:srgbClr val="000000"/>
                </a:solidFill>
                <a:effectLst/>
                <a:latin typeface="Grandview Display" panose="020B0502040204020203" pitchFamily="34" charset="0"/>
              </a:rPr>
              <a:t>Suite  à cette standardisation, nous avons utilisé la méthode du coude ainsi que la méthode de Silhouette pour déterminer le nombre optimal de clusters.</a:t>
            </a:r>
            <a:endParaRPr lang="fr-ML" dirty="0"/>
          </a:p>
        </p:txBody>
      </p:sp>
      <p:pic>
        <p:nvPicPr>
          <p:cNvPr id="6" name="Image 5">
            <a:extLst>
              <a:ext uri="{FF2B5EF4-FFF2-40B4-BE49-F238E27FC236}">
                <a16:creationId xmlns:a16="http://schemas.microsoft.com/office/drawing/2014/main" id="{A588A163-18DD-8639-F2EF-3983D677BD5B}"/>
              </a:ext>
            </a:extLst>
          </p:cNvPr>
          <p:cNvPicPr>
            <a:picLocks noChangeAspect="1"/>
          </p:cNvPicPr>
          <p:nvPr/>
        </p:nvPicPr>
        <p:blipFill>
          <a:blip r:embed="rId2"/>
          <a:stretch>
            <a:fillRect/>
          </a:stretch>
        </p:blipFill>
        <p:spPr>
          <a:xfrm>
            <a:off x="6874108" y="401667"/>
            <a:ext cx="5105842" cy="350550"/>
          </a:xfrm>
          <a:prstGeom prst="rect">
            <a:avLst/>
          </a:prstGeom>
        </p:spPr>
      </p:pic>
      <p:pic>
        <p:nvPicPr>
          <p:cNvPr id="8" name="Image 7">
            <a:extLst>
              <a:ext uri="{FF2B5EF4-FFF2-40B4-BE49-F238E27FC236}">
                <a16:creationId xmlns:a16="http://schemas.microsoft.com/office/drawing/2014/main" id="{555E7271-78A7-D94D-86BE-F7CC5F246795}"/>
              </a:ext>
            </a:extLst>
          </p:cNvPr>
          <p:cNvPicPr>
            <a:picLocks noChangeAspect="1"/>
          </p:cNvPicPr>
          <p:nvPr/>
        </p:nvPicPr>
        <p:blipFill>
          <a:blip r:embed="rId3"/>
          <a:stretch>
            <a:fillRect/>
          </a:stretch>
        </p:blipFill>
        <p:spPr>
          <a:xfrm>
            <a:off x="5704114" y="2633472"/>
            <a:ext cx="6275836" cy="3566160"/>
          </a:xfrm>
          <a:prstGeom prst="rect">
            <a:avLst/>
          </a:prstGeom>
        </p:spPr>
      </p:pic>
    </p:spTree>
    <p:extLst>
      <p:ext uri="{BB962C8B-B14F-4D97-AF65-F5344CB8AC3E}">
        <p14:creationId xmlns:p14="http://schemas.microsoft.com/office/powerpoint/2010/main" val="1797582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63696DD-F3C0-6173-556F-AF64779B17C9}"/>
              </a:ext>
            </a:extLst>
          </p:cNvPr>
          <p:cNvSpPr>
            <a:spLocks noGrp="1"/>
          </p:cNvSpPr>
          <p:nvPr>
            <p:ph sz="half" idx="1"/>
          </p:nvPr>
        </p:nvSpPr>
        <p:spPr>
          <a:xfrm>
            <a:off x="280851" y="1229216"/>
            <a:ext cx="6250578" cy="501614"/>
          </a:xfrm>
        </p:spPr>
        <p:txBody>
          <a:bodyPr>
            <a:noAutofit/>
          </a:bodyPr>
          <a:lstStyle/>
          <a:p>
            <a:pPr marL="0" indent="0">
              <a:buNone/>
            </a:pPr>
            <a:r>
              <a:rPr lang="fr-ML" sz="1700" dirty="0"/>
              <a:t>2. </a:t>
            </a:r>
            <a:r>
              <a:rPr lang="fr-ML" sz="1700" dirty="0">
                <a:effectLst>
                  <a:outerShdw blurRad="38100" dist="38100" dir="2700000" algn="tl">
                    <a:srgbClr val="000000">
                      <a:alpha val="43137"/>
                    </a:srgbClr>
                  </a:outerShdw>
                </a:effectLst>
              </a:rPr>
              <a:t>Identification du nombre optimal: méthode Coude et Silhouette</a:t>
            </a:r>
          </a:p>
          <a:p>
            <a:pPr marL="0" indent="0">
              <a:buNone/>
            </a:pPr>
            <a:endParaRPr lang="fr-ML" sz="1700" dirty="0">
              <a:effectLst>
                <a:outerShdw blurRad="38100" dist="38100" dir="2700000" algn="tl">
                  <a:srgbClr val="000000">
                    <a:alpha val="43137"/>
                  </a:srgbClr>
                </a:outerShdw>
              </a:effectLst>
            </a:endParaRPr>
          </a:p>
        </p:txBody>
      </p:sp>
      <p:sp>
        <p:nvSpPr>
          <p:cNvPr id="6" name="ZoneTexte 5">
            <a:extLst>
              <a:ext uri="{FF2B5EF4-FFF2-40B4-BE49-F238E27FC236}">
                <a16:creationId xmlns:a16="http://schemas.microsoft.com/office/drawing/2014/main" id="{D75FC656-E542-A0CA-9BF2-CB4167C865E9}"/>
              </a:ext>
            </a:extLst>
          </p:cNvPr>
          <p:cNvSpPr txBox="1"/>
          <p:nvPr/>
        </p:nvSpPr>
        <p:spPr>
          <a:xfrm>
            <a:off x="522514" y="1610129"/>
            <a:ext cx="6096000" cy="1077218"/>
          </a:xfrm>
          <a:prstGeom prst="rect">
            <a:avLst/>
          </a:prstGeom>
          <a:noFill/>
        </p:spPr>
        <p:txBody>
          <a:bodyPr wrap="square">
            <a:spAutoFit/>
          </a:bodyPr>
          <a:lstStyle/>
          <a:p>
            <a:r>
              <a:rPr lang="fr-FR" sz="1600" dirty="0"/>
              <a:t>Le nombre de cluster avec KMeans est de deux (02) :</a:t>
            </a:r>
          </a:p>
          <a:p>
            <a:r>
              <a:rPr lang="fr-FR" sz="1600" dirty="0"/>
              <a:t>Cluster_KM</a:t>
            </a:r>
          </a:p>
          <a:p>
            <a:r>
              <a:rPr lang="fr-FR" sz="1600" dirty="0"/>
              <a:t>0    233</a:t>
            </a:r>
          </a:p>
          <a:p>
            <a:r>
              <a:rPr lang="fr-FR" sz="1600" dirty="0"/>
              <a:t>1     3</a:t>
            </a:r>
          </a:p>
        </p:txBody>
      </p:sp>
      <p:pic>
        <p:nvPicPr>
          <p:cNvPr id="8" name="Image 7">
            <a:extLst>
              <a:ext uri="{FF2B5EF4-FFF2-40B4-BE49-F238E27FC236}">
                <a16:creationId xmlns:a16="http://schemas.microsoft.com/office/drawing/2014/main" id="{A980800B-950D-5CE6-584A-F09AC912AED5}"/>
              </a:ext>
            </a:extLst>
          </p:cNvPr>
          <p:cNvPicPr>
            <a:picLocks noChangeAspect="1"/>
          </p:cNvPicPr>
          <p:nvPr/>
        </p:nvPicPr>
        <p:blipFill>
          <a:blip r:embed="rId2"/>
          <a:stretch>
            <a:fillRect/>
          </a:stretch>
        </p:blipFill>
        <p:spPr>
          <a:xfrm>
            <a:off x="7987478" y="65823"/>
            <a:ext cx="4204522" cy="2828399"/>
          </a:xfrm>
          <a:prstGeom prst="rect">
            <a:avLst/>
          </a:prstGeom>
        </p:spPr>
      </p:pic>
      <p:pic>
        <p:nvPicPr>
          <p:cNvPr id="10" name="Image 9">
            <a:extLst>
              <a:ext uri="{FF2B5EF4-FFF2-40B4-BE49-F238E27FC236}">
                <a16:creationId xmlns:a16="http://schemas.microsoft.com/office/drawing/2014/main" id="{811F8ABE-2F88-96F2-FCE7-75E2915BB160}"/>
              </a:ext>
            </a:extLst>
          </p:cNvPr>
          <p:cNvPicPr>
            <a:picLocks noChangeAspect="1"/>
          </p:cNvPicPr>
          <p:nvPr/>
        </p:nvPicPr>
        <p:blipFill>
          <a:blip r:embed="rId3"/>
          <a:stretch>
            <a:fillRect/>
          </a:stretch>
        </p:blipFill>
        <p:spPr>
          <a:xfrm>
            <a:off x="7655658" y="2949506"/>
            <a:ext cx="4536342" cy="3908494"/>
          </a:xfrm>
          <a:prstGeom prst="rect">
            <a:avLst/>
          </a:prstGeom>
        </p:spPr>
      </p:pic>
      <p:pic>
        <p:nvPicPr>
          <p:cNvPr id="12" name="Image 11">
            <a:extLst>
              <a:ext uri="{FF2B5EF4-FFF2-40B4-BE49-F238E27FC236}">
                <a16:creationId xmlns:a16="http://schemas.microsoft.com/office/drawing/2014/main" id="{76FCDED1-55CE-4974-6D84-CFE79BDA54A2}"/>
              </a:ext>
            </a:extLst>
          </p:cNvPr>
          <p:cNvPicPr>
            <a:picLocks noChangeAspect="1"/>
          </p:cNvPicPr>
          <p:nvPr/>
        </p:nvPicPr>
        <p:blipFill>
          <a:blip r:embed="rId4"/>
          <a:stretch>
            <a:fillRect/>
          </a:stretch>
        </p:blipFill>
        <p:spPr>
          <a:xfrm>
            <a:off x="0" y="2810458"/>
            <a:ext cx="7655658" cy="3807098"/>
          </a:xfrm>
          <a:prstGeom prst="rect">
            <a:avLst/>
          </a:prstGeom>
        </p:spPr>
      </p:pic>
    </p:spTree>
    <p:extLst>
      <p:ext uri="{BB962C8B-B14F-4D97-AF65-F5344CB8AC3E}">
        <p14:creationId xmlns:p14="http://schemas.microsoft.com/office/powerpoint/2010/main" val="1131485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B174C-C1BE-7B89-C73E-D30DB13547E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5039242-6492-6411-86B8-5158AFA8C937}"/>
              </a:ext>
            </a:extLst>
          </p:cNvPr>
          <p:cNvSpPr>
            <a:spLocks noGrp="1"/>
          </p:cNvSpPr>
          <p:nvPr>
            <p:ph type="title"/>
          </p:nvPr>
        </p:nvSpPr>
        <p:spPr/>
        <p:txBody>
          <a:bodyPr>
            <a:normAutofit fontScale="90000"/>
          </a:bodyPr>
          <a:lstStyle/>
          <a:p>
            <a:r>
              <a:rPr lang="fr-ML" dirty="0"/>
              <a:t>Standardisation des données sans les outliers</a:t>
            </a:r>
            <a:br>
              <a:rPr lang="fr-ML" dirty="0"/>
            </a:br>
            <a:endParaRPr lang="fr-ML" dirty="0"/>
          </a:p>
        </p:txBody>
      </p:sp>
      <p:sp>
        <p:nvSpPr>
          <p:cNvPr id="3" name="Espace réservé du contenu 2">
            <a:extLst>
              <a:ext uri="{FF2B5EF4-FFF2-40B4-BE49-F238E27FC236}">
                <a16:creationId xmlns:a16="http://schemas.microsoft.com/office/drawing/2014/main" id="{53CAAD86-970E-3726-03DC-70A19B0B6D7F}"/>
              </a:ext>
            </a:extLst>
          </p:cNvPr>
          <p:cNvSpPr>
            <a:spLocks noGrp="1"/>
          </p:cNvSpPr>
          <p:nvPr>
            <p:ph sz="half" idx="1"/>
          </p:nvPr>
        </p:nvSpPr>
        <p:spPr>
          <a:xfrm>
            <a:off x="335280" y="2219815"/>
            <a:ext cx="5212080" cy="3566160"/>
          </a:xfrm>
        </p:spPr>
        <p:txBody>
          <a:bodyPr/>
          <a:lstStyle/>
          <a:p>
            <a:pPr marL="0" indent="0" algn="l" rtl="0" eaLnBrk="1" latinLnBrk="0" hangingPunct="1">
              <a:lnSpc>
                <a:spcPct val="120000"/>
              </a:lnSpc>
              <a:spcBef>
                <a:spcPts val="1000"/>
              </a:spcBef>
              <a:buFont typeface="+mj-lt"/>
              <a:buAutoNum type="arabicPeriod"/>
            </a:pPr>
            <a:r>
              <a:rPr lang="fr-FR" sz="2000" dirty="0">
                <a:solidFill>
                  <a:srgbClr val="000000"/>
                </a:solidFill>
                <a:effectLst>
                  <a:outerShdw blurRad="38100" dist="38100" dir="2700000" algn="tl">
                    <a:srgbClr val="000000">
                      <a:alpha val="43137"/>
                    </a:srgbClr>
                  </a:outerShdw>
                </a:effectLst>
                <a:latin typeface="Grandview Display" panose="020B0502040204020203" pitchFamily="34" charset="0"/>
              </a:rPr>
              <a:t>Normalisation des données </a:t>
            </a:r>
            <a:r>
              <a:rPr lang="fr-FR" sz="2000" dirty="0">
                <a:solidFill>
                  <a:srgbClr val="000000"/>
                </a:solidFill>
                <a:effectLst/>
                <a:latin typeface="Grandview Display" panose="020B0502040204020203" pitchFamily="34" charset="0"/>
              </a:rPr>
              <a:t>: nous avons créé un DataFrames contenant les valeurs numériques sans les outliers afin d’appliquer le Standard Scaler.</a:t>
            </a:r>
          </a:p>
          <a:p>
            <a:pPr marL="0" indent="0" algn="l" rtl="0" eaLnBrk="1" latinLnBrk="0" hangingPunct="1">
              <a:lnSpc>
                <a:spcPct val="120000"/>
              </a:lnSpc>
              <a:spcBef>
                <a:spcPts val="1000"/>
              </a:spcBef>
              <a:buNone/>
            </a:pPr>
            <a:r>
              <a:rPr lang="fr-FR" sz="2000" dirty="0">
                <a:solidFill>
                  <a:srgbClr val="000000"/>
                </a:solidFill>
                <a:effectLst/>
                <a:latin typeface="Grandview Display" panose="020B0502040204020203" pitchFamily="34" charset="0"/>
              </a:rPr>
              <a:t>Suite  à cette standardisation, nous avons utilisé la méthode du coude ainsi que la méthode de Silhouette pour déterminer le nombre optimal de clusters.</a:t>
            </a:r>
            <a:endParaRPr lang="fr-ML" dirty="0"/>
          </a:p>
        </p:txBody>
      </p:sp>
      <p:pic>
        <p:nvPicPr>
          <p:cNvPr id="5" name="Image 4">
            <a:extLst>
              <a:ext uri="{FF2B5EF4-FFF2-40B4-BE49-F238E27FC236}">
                <a16:creationId xmlns:a16="http://schemas.microsoft.com/office/drawing/2014/main" id="{D4D006BD-457C-EABE-CB2D-3C521203D2C1}"/>
              </a:ext>
            </a:extLst>
          </p:cNvPr>
          <p:cNvPicPr>
            <a:picLocks noChangeAspect="1"/>
          </p:cNvPicPr>
          <p:nvPr/>
        </p:nvPicPr>
        <p:blipFill>
          <a:blip r:embed="rId2"/>
          <a:stretch>
            <a:fillRect/>
          </a:stretch>
        </p:blipFill>
        <p:spPr>
          <a:xfrm>
            <a:off x="5691729" y="2098084"/>
            <a:ext cx="6500272" cy="3162574"/>
          </a:xfrm>
          <a:prstGeom prst="rect">
            <a:avLst/>
          </a:prstGeom>
        </p:spPr>
      </p:pic>
    </p:spTree>
    <p:extLst>
      <p:ext uri="{BB962C8B-B14F-4D97-AF65-F5344CB8AC3E}">
        <p14:creationId xmlns:p14="http://schemas.microsoft.com/office/powerpoint/2010/main" val="311739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B2A09-4605-0DEC-CA5F-868D663FD91B}"/>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97CBF6F-C25E-F595-4E8E-8C4A516D88C5}"/>
              </a:ext>
            </a:extLst>
          </p:cNvPr>
          <p:cNvSpPr>
            <a:spLocks noGrp="1"/>
          </p:cNvSpPr>
          <p:nvPr>
            <p:ph sz="half" idx="1"/>
          </p:nvPr>
        </p:nvSpPr>
        <p:spPr>
          <a:xfrm>
            <a:off x="280851" y="1229216"/>
            <a:ext cx="6250578" cy="501614"/>
          </a:xfrm>
        </p:spPr>
        <p:txBody>
          <a:bodyPr>
            <a:noAutofit/>
          </a:bodyPr>
          <a:lstStyle/>
          <a:p>
            <a:pPr marL="0" indent="0">
              <a:buNone/>
            </a:pPr>
            <a:r>
              <a:rPr lang="fr-ML" sz="1700" dirty="0"/>
              <a:t>2. </a:t>
            </a:r>
            <a:r>
              <a:rPr lang="fr-ML" sz="1700" dirty="0">
                <a:effectLst>
                  <a:outerShdw blurRad="38100" dist="38100" dir="2700000" algn="tl">
                    <a:srgbClr val="000000">
                      <a:alpha val="43137"/>
                    </a:srgbClr>
                  </a:outerShdw>
                </a:effectLst>
              </a:rPr>
              <a:t>Identification du nombre optimal: méthode Coude et Silhouette</a:t>
            </a:r>
          </a:p>
          <a:p>
            <a:pPr marL="0" indent="0">
              <a:buNone/>
            </a:pPr>
            <a:endParaRPr lang="fr-ML" sz="1700" dirty="0">
              <a:effectLst>
                <a:outerShdw blurRad="38100" dist="38100" dir="2700000" algn="tl">
                  <a:srgbClr val="000000">
                    <a:alpha val="43137"/>
                  </a:srgbClr>
                </a:outerShdw>
              </a:effectLst>
            </a:endParaRPr>
          </a:p>
        </p:txBody>
      </p:sp>
      <p:sp>
        <p:nvSpPr>
          <p:cNvPr id="6" name="ZoneTexte 5">
            <a:extLst>
              <a:ext uri="{FF2B5EF4-FFF2-40B4-BE49-F238E27FC236}">
                <a16:creationId xmlns:a16="http://schemas.microsoft.com/office/drawing/2014/main" id="{56A4FDCD-39D2-334E-17B3-2C910D59DF83}"/>
              </a:ext>
            </a:extLst>
          </p:cNvPr>
          <p:cNvSpPr txBox="1"/>
          <p:nvPr/>
        </p:nvSpPr>
        <p:spPr>
          <a:xfrm>
            <a:off x="522513" y="1610129"/>
            <a:ext cx="6139543"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Grandview Display"/>
                <a:ea typeface="+mn-ea"/>
                <a:cs typeface="+mn-cs"/>
              </a:rPr>
              <a:t>Le nombre de cluster avec KMeans est de deux (02)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Grandview Display"/>
                <a:ea typeface="+mn-ea"/>
                <a:cs typeface="+mn-cs"/>
              </a:rPr>
              <a:t>Cluster_KM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Grandview Display"/>
                <a:ea typeface="+mn-ea"/>
                <a:cs typeface="+mn-cs"/>
              </a:rPr>
              <a:t>0    </a:t>
            </a:r>
            <a:r>
              <a:rPr lang="fr-FR" sz="1600" dirty="0">
                <a:solidFill>
                  <a:prstClr val="black"/>
                </a:solidFill>
                <a:latin typeface="Grandview Display"/>
              </a:rPr>
              <a:t>204</a:t>
            </a:r>
            <a:endParaRPr kumimoji="0" lang="fr-FR" sz="1600" b="0" i="0" u="none" strike="noStrike" kern="1200" cap="none" spc="0" normalizeH="0" baseline="0" noProof="0" dirty="0">
              <a:ln>
                <a:noFill/>
              </a:ln>
              <a:solidFill>
                <a:prstClr val="black"/>
              </a:solidFill>
              <a:effectLst/>
              <a:uLnTx/>
              <a:uFillTx/>
              <a:latin typeface="Grandview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Grandview Display"/>
                <a:ea typeface="+mn-ea"/>
                <a:cs typeface="+mn-cs"/>
              </a:rPr>
              <a:t>1     29</a:t>
            </a:r>
          </a:p>
        </p:txBody>
      </p:sp>
      <p:pic>
        <p:nvPicPr>
          <p:cNvPr id="4" name="Image 3">
            <a:extLst>
              <a:ext uri="{FF2B5EF4-FFF2-40B4-BE49-F238E27FC236}">
                <a16:creationId xmlns:a16="http://schemas.microsoft.com/office/drawing/2014/main" id="{6E905744-275C-60B7-2D7A-FF801F0539F9}"/>
              </a:ext>
            </a:extLst>
          </p:cNvPr>
          <p:cNvPicPr>
            <a:picLocks noChangeAspect="1"/>
          </p:cNvPicPr>
          <p:nvPr/>
        </p:nvPicPr>
        <p:blipFill>
          <a:blip r:embed="rId2"/>
          <a:stretch>
            <a:fillRect/>
          </a:stretch>
        </p:blipFill>
        <p:spPr>
          <a:xfrm>
            <a:off x="6455229" y="2130230"/>
            <a:ext cx="5551714" cy="4539923"/>
          </a:xfrm>
          <a:prstGeom prst="rect">
            <a:avLst/>
          </a:prstGeom>
        </p:spPr>
      </p:pic>
      <p:pic>
        <p:nvPicPr>
          <p:cNvPr id="7" name="Image 6">
            <a:extLst>
              <a:ext uri="{FF2B5EF4-FFF2-40B4-BE49-F238E27FC236}">
                <a16:creationId xmlns:a16="http://schemas.microsoft.com/office/drawing/2014/main" id="{6CF8D1DD-E0D6-09EA-C972-274D8D4D581C}"/>
              </a:ext>
            </a:extLst>
          </p:cNvPr>
          <p:cNvPicPr>
            <a:picLocks noChangeAspect="1"/>
          </p:cNvPicPr>
          <p:nvPr/>
        </p:nvPicPr>
        <p:blipFill>
          <a:blip r:embed="rId3"/>
          <a:stretch>
            <a:fillRect/>
          </a:stretch>
        </p:blipFill>
        <p:spPr>
          <a:xfrm>
            <a:off x="130074" y="2956222"/>
            <a:ext cx="6401355" cy="3901778"/>
          </a:xfrm>
          <a:prstGeom prst="rect">
            <a:avLst/>
          </a:prstGeom>
        </p:spPr>
      </p:pic>
    </p:spTree>
    <p:extLst>
      <p:ext uri="{BB962C8B-B14F-4D97-AF65-F5344CB8AC3E}">
        <p14:creationId xmlns:p14="http://schemas.microsoft.com/office/powerpoint/2010/main" val="138471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2A575-8E94-EB4B-AEF2-32522C779C9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5E46E5C-F91C-E42B-934A-7365A1F80AA0}"/>
              </a:ext>
            </a:extLst>
          </p:cNvPr>
          <p:cNvSpPr>
            <a:spLocks noGrp="1"/>
          </p:cNvSpPr>
          <p:nvPr>
            <p:ph type="title"/>
          </p:nvPr>
        </p:nvSpPr>
        <p:spPr>
          <a:xfrm>
            <a:off x="552993" y="272144"/>
            <a:ext cx="10890929" cy="1097280"/>
          </a:xfrm>
        </p:spPr>
        <p:txBody>
          <a:bodyPr>
            <a:normAutofit fontScale="90000"/>
          </a:bodyPr>
          <a:lstStyle/>
          <a:p>
            <a:r>
              <a:rPr lang="fr-ML" dirty="0"/>
              <a:t>Analyse bivariée entre les variables et les clusters</a:t>
            </a:r>
            <a:br>
              <a:rPr lang="fr-ML" dirty="0"/>
            </a:br>
            <a:endParaRPr lang="fr-ML" dirty="0"/>
          </a:p>
        </p:txBody>
      </p:sp>
      <p:pic>
        <p:nvPicPr>
          <p:cNvPr id="8" name="Image 7">
            <a:extLst>
              <a:ext uri="{FF2B5EF4-FFF2-40B4-BE49-F238E27FC236}">
                <a16:creationId xmlns:a16="http://schemas.microsoft.com/office/drawing/2014/main" id="{CB50097C-0DEC-D6E4-4419-13AE65B8A1B9}"/>
              </a:ext>
            </a:extLst>
          </p:cNvPr>
          <p:cNvPicPr>
            <a:picLocks noChangeAspect="1"/>
          </p:cNvPicPr>
          <p:nvPr/>
        </p:nvPicPr>
        <p:blipFill>
          <a:blip r:embed="rId2"/>
          <a:stretch>
            <a:fillRect/>
          </a:stretch>
        </p:blipFill>
        <p:spPr>
          <a:xfrm>
            <a:off x="552993" y="1369424"/>
            <a:ext cx="11086014" cy="5422604"/>
          </a:xfrm>
          <a:prstGeom prst="rect">
            <a:avLst/>
          </a:prstGeom>
        </p:spPr>
      </p:pic>
    </p:spTree>
    <p:extLst>
      <p:ext uri="{BB962C8B-B14F-4D97-AF65-F5344CB8AC3E}">
        <p14:creationId xmlns:p14="http://schemas.microsoft.com/office/powerpoint/2010/main" val="533249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FB84B-18F6-7118-432C-375CEA46487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B06B6C1-B1B7-BCE7-ADD2-CBC4E5B6B6F6}"/>
              </a:ext>
            </a:extLst>
          </p:cNvPr>
          <p:cNvSpPr>
            <a:spLocks noGrp="1"/>
          </p:cNvSpPr>
          <p:nvPr>
            <p:ph type="title"/>
          </p:nvPr>
        </p:nvSpPr>
        <p:spPr>
          <a:xfrm>
            <a:off x="552993" y="272144"/>
            <a:ext cx="10890929" cy="1097280"/>
          </a:xfrm>
        </p:spPr>
        <p:txBody>
          <a:bodyPr>
            <a:normAutofit fontScale="90000"/>
          </a:bodyPr>
          <a:lstStyle/>
          <a:p>
            <a:r>
              <a:rPr lang="fr-ML" dirty="0"/>
              <a:t>Classification Ascendante Hiérarchique (CAH)</a:t>
            </a:r>
            <a:br>
              <a:rPr lang="fr-ML" dirty="0"/>
            </a:br>
            <a:endParaRPr lang="fr-ML" dirty="0"/>
          </a:p>
        </p:txBody>
      </p:sp>
      <p:pic>
        <p:nvPicPr>
          <p:cNvPr id="4" name="Image 3">
            <a:extLst>
              <a:ext uri="{FF2B5EF4-FFF2-40B4-BE49-F238E27FC236}">
                <a16:creationId xmlns:a16="http://schemas.microsoft.com/office/drawing/2014/main" id="{E1A2635F-EB57-D1DB-FD16-ED1775C5D748}"/>
              </a:ext>
            </a:extLst>
          </p:cNvPr>
          <p:cNvPicPr>
            <a:picLocks noChangeAspect="1"/>
          </p:cNvPicPr>
          <p:nvPr/>
        </p:nvPicPr>
        <p:blipFill>
          <a:blip r:embed="rId2"/>
          <a:stretch>
            <a:fillRect/>
          </a:stretch>
        </p:blipFill>
        <p:spPr>
          <a:xfrm>
            <a:off x="0" y="2883945"/>
            <a:ext cx="5882533" cy="3974055"/>
          </a:xfrm>
          <a:prstGeom prst="rect">
            <a:avLst/>
          </a:prstGeom>
        </p:spPr>
      </p:pic>
      <p:pic>
        <p:nvPicPr>
          <p:cNvPr id="6" name="Image 5">
            <a:extLst>
              <a:ext uri="{FF2B5EF4-FFF2-40B4-BE49-F238E27FC236}">
                <a16:creationId xmlns:a16="http://schemas.microsoft.com/office/drawing/2014/main" id="{5A6BCF9A-C1CB-C5E7-6578-CFB74782808B}"/>
              </a:ext>
            </a:extLst>
          </p:cNvPr>
          <p:cNvPicPr>
            <a:picLocks noChangeAspect="1"/>
          </p:cNvPicPr>
          <p:nvPr/>
        </p:nvPicPr>
        <p:blipFill>
          <a:blip r:embed="rId3"/>
          <a:stretch>
            <a:fillRect/>
          </a:stretch>
        </p:blipFill>
        <p:spPr>
          <a:xfrm>
            <a:off x="5551714" y="3713781"/>
            <a:ext cx="6462168" cy="2872075"/>
          </a:xfrm>
          <a:prstGeom prst="rect">
            <a:avLst/>
          </a:prstGeom>
        </p:spPr>
      </p:pic>
      <p:sp>
        <p:nvSpPr>
          <p:cNvPr id="7" name="ZoneTexte 6">
            <a:extLst>
              <a:ext uri="{FF2B5EF4-FFF2-40B4-BE49-F238E27FC236}">
                <a16:creationId xmlns:a16="http://schemas.microsoft.com/office/drawing/2014/main" id="{82A3BB69-AA41-2BBE-67FA-2E2263EA6FE7}"/>
              </a:ext>
            </a:extLst>
          </p:cNvPr>
          <p:cNvSpPr txBox="1"/>
          <p:nvPr/>
        </p:nvSpPr>
        <p:spPr>
          <a:xfrm>
            <a:off x="228600" y="1369424"/>
            <a:ext cx="6172199" cy="923330"/>
          </a:xfrm>
          <a:prstGeom prst="rect">
            <a:avLst/>
          </a:prstGeom>
          <a:noFill/>
        </p:spPr>
        <p:txBody>
          <a:bodyPr wrap="square" rtlCol="0">
            <a:spAutoFit/>
          </a:bodyPr>
          <a:lstStyle/>
          <a:p>
            <a:r>
              <a:rPr lang="fr-ML" dirty="0"/>
              <a:t>Permet de regrouper des données en clusters (classes) de manière progressive </a:t>
            </a:r>
            <a:r>
              <a:rPr lang="fr-FR" dirty="0"/>
              <a:t>, en formant une structure arborescente</a:t>
            </a:r>
            <a:endParaRPr lang="fr-ML" dirty="0"/>
          </a:p>
        </p:txBody>
      </p:sp>
    </p:spTree>
    <p:extLst>
      <p:ext uri="{BB962C8B-B14F-4D97-AF65-F5344CB8AC3E}">
        <p14:creationId xmlns:p14="http://schemas.microsoft.com/office/powerpoint/2010/main" val="1115927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3F6C4-9202-3F3B-2887-652BD050B4E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C61D205-5F37-9828-5DCB-B57EB7EF3AF4}"/>
              </a:ext>
            </a:extLst>
          </p:cNvPr>
          <p:cNvSpPr>
            <a:spLocks noGrp="1"/>
          </p:cNvSpPr>
          <p:nvPr>
            <p:ph type="title"/>
          </p:nvPr>
        </p:nvSpPr>
        <p:spPr>
          <a:xfrm>
            <a:off x="552993" y="272144"/>
            <a:ext cx="10890929" cy="1097280"/>
          </a:xfrm>
        </p:spPr>
        <p:txBody>
          <a:bodyPr>
            <a:normAutofit fontScale="90000"/>
          </a:bodyPr>
          <a:lstStyle/>
          <a:p>
            <a:r>
              <a:rPr lang="fr-ML" dirty="0"/>
              <a:t>Analyse à Composantes Principales (ACP)</a:t>
            </a:r>
            <a:br>
              <a:rPr lang="fr-ML" dirty="0"/>
            </a:br>
            <a:endParaRPr lang="fr-ML" dirty="0"/>
          </a:p>
        </p:txBody>
      </p:sp>
      <p:sp>
        <p:nvSpPr>
          <p:cNvPr id="7" name="ZoneTexte 6">
            <a:extLst>
              <a:ext uri="{FF2B5EF4-FFF2-40B4-BE49-F238E27FC236}">
                <a16:creationId xmlns:a16="http://schemas.microsoft.com/office/drawing/2014/main" id="{AB6194D0-DECA-896D-B796-2419EAE4C57B}"/>
              </a:ext>
            </a:extLst>
          </p:cNvPr>
          <p:cNvSpPr txBox="1"/>
          <p:nvPr/>
        </p:nvSpPr>
        <p:spPr>
          <a:xfrm>
            <a:off x="228600" y="1369424"/>
            <a:ext cx="61721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ML" sz="1800" b="0" i="0" u="none" strike="noStrike" kern="1200" cap="none" spc="0" normalizeH="0" baseline="0" noProof="0" dirty="0">
                <a:ln>
                  <a:noFill/>
                </a:ln>
                <a:solidFill>
                  <a:prstClr val="black"/>
                </a:solidFill>
                <a:effectLst/>
                <a:uLnTx/>
                <a:uFillTx/>
                <a:latin typeface="Grandview Display"/>
                <a:ea typeface="+mn-ea"/>
                <a:cs typeface="+mn-cs"/>
              </a:rPr>
              <a:t>Permet de réduire la</a:t>
            </a:r>
            <a:r>
              <a:rPr kumimoji="0" lang="fr-FR" sz="1800" b="0" i="0" u="none" strike="noStrike" kern="1200" cap="none" spc="0" normalizeH="0" baseline="0" noProof="0" dirty="0">
                <a:ln>
                  <a:noFill/>
                </a:ln>
                <a:solidFill>
                  <a:prstClr val="black"/>
                </a:solidFill>
                <a:effectLst/>
                <a:uLnTx/>
                <a:uFillTx/>
                <a:latin typeface="Grandview Display"/>
                <a:ea typeface="+mn-ea"/>
                <a:cs typeface="+mn-cs"/>
              </a:rPr>
              <a:t> dimensionnalité d’un jeu de données tout en préservant un maximum d’information</a:t>
            </a:r>
            <a:r>
              <a:rPr kumimoji="0" lang="fr-ML" sz="1800" b="0" i="0" u="none" strike="noStrike" kern="1200" cap="none" spc="0" normalizeH="0" baseline="0" noProof="0" dirty="0">
                <a:ln>
                  <a:noFill/>
                </a:ln>
                <a:solidFill>
                  <a:prstClr val="black"/>
                </a:solidFill>
                <a:effectLst/>
                <a:uLnTx/>
                <a:uFillTx/>
                <a:latin typeface="Grandview Display"/>
                <a:ea typeface="+mn-ea"/>
                <a:cs typeface="+mn-cs"/>
              </a:rPr>
              <a:t> </a:t>
            </a:r>
          </a:p>
        </p:txBody>
      </p:sp>
      <p:pic>
        <p:nvPicPr>
          <p:cNvPr id="5" name="Image 4">
            <a:extLst>
              <a:ext uri="{FF2B5EF4-FFF2-40B4-BE49-F238E27FC236}">
                <a16:creationId xmlns:a16="http://schemas.microsoft.com/office/drawing/2014/main" id="{BF216905-34FE-5E04-BD4A-48A6DAEFF410}"/>
              </a:ext>
            </a:extLst>
          </p:cNvPr>
          <p:cNvPicPr>
            <a:picLocks noChangeAspect="1"/>
          </p:cNvPicPr>
          <p:nvPr/>
        </p:nvPicPr>
        <p:blipFill>
          <a:blip r:embed="rId2"/>
          <a:stretch>
            <a:fillRect/>
          </a:stretch>
        </p:blipFill>
        <p:spPr>
          <a:xfrm>
            <a:off x="0" y="2466704"/>
            <a:ext cx="5873963" cy="4311166"/>
          </a:xfrm>
          <a:prstGeom prst="rect">
            <a:avLst/>
          </a:prstGeom>
        </p:spPr>
      </p:pic>
      <p:pic>
        <p:nvPicPr>
          <p:cNvPr id="9" name="Image 8">
            <a:extLst>
              <a:ext uri="{FF2B5EF4-FFF2-40B4-BE49-F238E27FC236}">
                <a16:creationId xmlns:a16="http://schemas.microsoft.com/office/drawing/2014/main" id="{E55B9F1C-4613-B40E-F5B4-52C66688A12A}"/>
              </a:ext>
            </a:extLst>
          </p:cNvPr>
          <p:cNvPicPr>
            <a:picLocks noChangeAspect="1"/>
          </p:cNvPicPr>
          <p:nvPr/>
        </p:nvPicPr>
        <p:blipFill>
          <a:blip r:embed="rId3"/>
          <a:stretch>
            <a:fillRect/>
          </a:stretch>
        </p:blipFill>
        <p:spPr>
          <a:xfrm>
            <a:off x="5726292" y="3587279"/>
            <a:ext cx="5975446" cy="2848354"/>
          </a:xfrm>
          <a:prstGeom prst="rect">
            <a:avLst/>
          </a:prstGeom>
        </p:spPr>
      </p:pic>
    </p:spTree>
    <p:extLst>
      <p:ext uri="{BB962C8B-B14F-4D97-AF65-F5344CB8AC3E}">
        <p14:creationId xmlns:p14="http://schemas.microsoft.com/office/powerpoint/2010/main" val="3497793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15B8D-C3AB-DB71-079E-C434482550B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931F96-0B0E-6ABE-9CAE-36BF40B1C058}"/>
              </a:ext>
            </a:extLst>
          </p:cNvPr>
          <p:cNvSpPr>
            <a:spLocks noGrp="1"/>
          </p:cNvSpPr>
          <p:nvPr>
            <p:ph type="title"/>
          </p:nvPr>
        </p:nvSpPr>
        <p:spPr>
          <a:xfrm>
            <a:off x="552993" y="272144"/>
            <a:ext cx="10890929" cy="1097280"/>
          </a:xfrm>
        </p:spPr>
        <p:txBody>
          <a:bodyPr>
            <a:normAutofit fontScale="90000"/>
          </a:bodyPr>
          <a:lstStyle/>
          <a:p>
            <a:r>
              <a:rPr lang="fr-ML" dirty="0"/>
              <a:t>Analyse de la corrélation entre les variables</a:t>
            </a:r>
            <a:br>
              <a:rPr lang="fr-ML" dirty="0"/>
            </a:br>
            <a:endParaRPr lang="fr-ML" dirty="0"/>
          </a:p>
        </p:txBody>
      </p:sp>
      <p:sp>
        <p:nvSpPr>
          <p:cNvPr id="7" name="ZoneTexte 6">
            <a:extLst>
              <a:ext uri="{FF2B5EF4-FFF2-40B4-BE49-F238E27FC236}">
                <a16:creationId xmlns:a16="http://schemas.microsoft.com/office/drawing/2014/main" id="{CE04679D-91AA-20E1-2600-14F6D828E65A}"/>
              </a:ext>
            </a:extLst>
          </p:cNvPr>
          <p:cNvSpPr txBox="1"/>
          <p:nvPr/>
        </p:nvSpPr>
        <p:spPr>
          <a:xfrm>
            <a:off x="228600" y="1369424"/>
            <a:ext cx="75338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Grandview Display" panose="020B0502040204020203" pitchFamily="34" charset="0"/>
              </a:rPr>
              <a:t>À l’aide du coefficient de corrélation, nous avons évalué la relation entre les différentes variables et les composantes.</a:t>
            </a:r>
            <a:endParaRPr kumimoji="0" lang="fr-ML" sz="1800" b="0" i="0" u="none" strike="noStrike" kern="1200" cap="none" spc="0" normalizeH="0" baseline="0" noProof="0" dirty="0">
              <a:ln>
                <a:noFill/>
              </a:ln>
              <a:solidFill>
                <a:prstClr val="black"/>
              </a:solidFill>
              <a:effectLst/>
              <a:uLnTx/>
              <a:uFillTx/>
              <a:latin typeface="Grandview Display"/>
              <a:ea typeface="+mn-ea"/>
              <a:cs typeface="+mn-cs"/>
            </a:endParaRPr>
          </a:p>
        </p:txBody>
      </p:sp>
      <p:pic>
        <p:nvPicPr>
          <p:cNvPr id="4" name="Image 3">
            <a:extLst>
              <a:ext uri="{FF2B5EF4-FFF2-40B4-BE49-F238E27FC236}">
                <a16:creationId xmlns:a16="http://schemas.microsoft.com/office/drawing/2014/main" id="{6D32EEEA-0A59-42A7-1460-DB6023F14D2F}"/>
              </a:ext>
            </a:extLst>
          </p:cNvPr>
          <p:cNvPicPr>
            <a:picLocks noChangeAspect="1"/>
          </p:cNvPicPr>
          <p:nvPr/>
        </p:nvPicPr>
        <p:blipFill>
          <a:blip r:embed="rId2"/>
          <a:srcRect l="8041"/>
          <a:stretch>
            <a:fillRect/>
          </a:stretch>
        </p:blipFill>
        <p:spPr>
          <a:xfrm>
            <a:off x="0" y="2117775"/>
            <a:ext cx="7729765" cy="4709568"/>
          </a:xfrm>
          <a:prstGeom prst="rect">
            <a:avLst/>
          </a:prstGeom>
        </p:spPr>
      </p:pic>
      <p:pic>
        <p:nvPicPr>
          <p:cNvPr id="8" name="Image 7">
            <a:extLst>
              <a:ext uri="{FF2B5EF4-FFF2-40B4-BE49-F238E27FC236}">
                <a16:creationId xmlns:a16="http://schemas.microsoft.com/office/drawing/2014/main" id="{9B16E42C-7046-F2F4-719C-E16F71BB37E5}"/>
              </a:ext>
            </a:extLst>
          </p:cNvPr>
          <p:cNvPicPr>
            <a:picLocks noChangeAspect="1"/>
          </p:cNvPicPr>
          <p:nvPr/>
        </p:nvPicPr>
        <p:blipFill>
          <a:blip r:embed="rId3"/>
          <a:stretch>
            <a:fillRect/>
          </a:stretch>
        </p:blipFill>
        <p:spPr>
          <a:xfrm>
            <a:off x="7762423" y="2359262"/>
            <a:ext cx="4331780" cy="4226594"/>
          </a:xfrm>
          <a:prstGeom prst="rect">
            <a:avLst/>
          </a:prstGeom>
        </p:spPr>
      </p:pic>
    </p:spTree>
    <p:extLst>
      <p:ext uri="{BB962C8B-B14F-4D97-AF65-F5344CB8AC3E}">
        <p14:creationId xmlns:p14="http://schemas.microsoft.com/office/powerpoint/2010/main" val="7417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3860B-C5CE-0D5A-19C6-0050119CEA6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B7CE32-C8F0-4120-B89F-634377957E3E}"/>
              </a:ext>
            </a:extLst>
          </p:cNvPr>
          <p:cNvSpPr>
            <a:spLocks noGrp="1"/>
          </p:cNvSpPr>
          <p:nvPr>
            <p:ph type="title"/>
          </p:nvPr>
        </p:nvSpPr>
        <p:spPr>
          <a:xfrm>
            <a:off x="552993" y="272144"/>
            <a:ext cx="10890929" cy="1097280"/>
          </a:xfrm>
        </p:spPr>
        <p:txBody>
          <a:bodyPr>
            <a:normAutofit fontScale="90000"/>
          </a:bodyPr>
          <a:lstStyle/>
          <a:p>
            <a:r>
              <a:rPr lang="fr-ML" dirty="0"/>
              <a:t>Projection des individus (ACP) avec les clusters CAH</a:t>
            </a:r>
            <a:br>
              <a:rPr lang="fr-ML" dirty="0"/>
            </a:br>
            <a:endParaRPr lang="fr-ML" dirty="0"/>
          </a:p>
        </p:txBody>
      </p:sp>
      <p:sp>
        <p:nvSpPr>
          <p:cNvPr id="7" name="ZoneTexte 6">
            <a:extLst>
              <a:ext uri="{FF2B5EF4-FFF2-40B4-BE49-F238E27FC236}">
                <a16:creationId xmlns:a16="http://schemas.microsoft.com/office/drawing/2014/main" id="{778EF3A4-170A-C8A2-7F59-914FB2AF8207}"/>
              </a:ext>
            </a:extLst>
          </p:cNvPr>
          <p:cNvSpPr txBox="1"/>
          <p:nvPr/>
        </p:nvSpPr>
        <p:spPr>
          <a:xfrm>
            <a:off x="228600" y="1369424"/>
            <a:ext cx="753382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000000"/>
                </a:solidFill>
                <a:effectLst/>
                <a:latin typeface="Grandview Display" panose="020B0502040204020203" pitchFamily="34" charset="0"/>
              </a:rPr>
              <a:t>À l’aide du coefficient de corrélation, nous avons évalué la relation entre les différentes variables et les composantes.</a:t>
            </a:r>
            <a:endParaRPr kumimoji="0" lang="fr-ML" sz="1800" b="0" i="0" u="none" strike="noStrike" kern="1200" cap="none" spc="0" normalizeH="0" baseline="0" noProof="0" dirty="0">
              <a:ln>
                <a:noFill/>
              </a:ln>
              <a:solidFill>
                <a:prstClr val="black"/>
              </a:solidFill>
              <a:effectLst/>
              <a:uLnTx/>
              <a:uFillTx/>
              <a:latin typeface="Grandview Display"/>
              <a:ea typeface="+mn-ea"/>
              <a:cs typeface="+mn-cs"/>
            </a:endParaRPr>
          </a:p>
        </p:txBody>
      </p:sp>
      <p:pic>
        <p:nvPicPr>
          <p:cNvPr id="5" name="Image 4">
            <a:extLst>
              <a:ext uri="{FF2B5EF4-FFF2-40B4-BE49-F238E27FC236}">
                <a16:creationId xmlns:a16="http://schemas.microsoft.com/office/drawing/2014/main" id="{0E8F4A7A-04DF-4334-B643-B54765470063}"/>
              </a:ext>
            </a:extLst>
          </p:cNvPr>
          <p:cNvPicPr>
            <a:picLocks noChangeAspect="1"/>
          </p:cNvPicPr>
          <p:nvPr/>
        </p:nvPicPr>
        <p:blipFill>
          <a:blip r:embed="rId2"/>
          <a:srcRect r="12378"/>
          <a:stretch>
            <a:fillRect/>
          </a:stretch>
        </p:blipFill>
        <p:spPr>
          <a:xfrm>
            <a:off x="6226629" y="2276573"/>
            <a:ext cx="5725885" cy="4353741"/>
          </a:xfrm>
          <a:prstGeom prst="rect">
            <a:avLst/>
          </a:prstGeom>
        </p:spPr>
      </p:pic>
      <p:pic>
        <p:nvPicPr>
          <p:cNvPr id="9" name="Image 8">
            <a:extLst>
              <a:ext uri="{FF2B5EF4-FFF2-40B4-BE49-F238E27FC236}">
                <a16:creationId xmlns:a16="http://schemas.microsoft.com/office/drawing/2014/main" id="{F1B37F82-6143-AC1C-CC9E-3B69A0E844AF}"/>
              </a:ext>
            </a:extLst>
          </p:cNvPr>
          <p:cNvPicPr>
            <a:picLocks noChangeAspect="1"/>
          </p:cNvPicPr>
          <p:nvPr/>
        </p:nvPicPr>
        <p:blipFill>
          <a:blip r:embed="rId3"/>
          <a:srcRect r="15942"/>
          <a:stretch>
            <a:fillRect/>
          </a:stretch>
        </p:blipFill>
        <p:spPr>
          <a:xfrm>
            <a:off x="0" y="2907535"/>
            <a:ext cx="6226629" cy="2491779"/>
          </a:xfrm>
          <a:prstGeom prst="rect">
            <a:avLst/>
          </a:prstGeom>
        </p:spPr>
      </p:pic>
    </p:spTree>
    <p:extLst>
      <p:ext uri="{BB962C8B-B14F-4D97-AF65-F5344CB8AC3E}">
        <p14:creationId xmlns:p14="http://schemas.microsoft.com/office/powerpoint/2010/main" val="172577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re 1">
            <a:extLst>
              <a:ext uri="{FF2B5EF4-FFF2-40B4-BE49-F238E27FC236}">
                <a16:creationId xmlns:a16="http://schemas.microsoft.com/office/drawing/2014/main" id="{234186D5-432D-B39B-A632-B05637088CFF}"/>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Plan de la présentation</a:t>
            </a:r>
          </a:p>
        </p:txBody>
      </p:sp>
      <p:pic>
        <p:nvPicPr>
          <p:cNvPr id="5" name="Espace réservé du contenu 4" descr="Curseur">
            <a:extLst>
              <a:ext uri="{FF2B5EF4-FFF2-40B4-BE49-F238E27FC236}">
                <a16:creationId xmlns:a16="http://schemas.microsoft.com/office/drawing/2014/main" id="{C1A9EE40-3665-4698-A929-A421CDF26516}"/>
              </a:ext>
            </a:extLst>
          </p:cNvPr>
          <p:cNvPicPr>
            <a:picLocks noGrp="1" noChangeAspect="1"/>
          </p:cNvPicPr>
          <p:nvPr>
            <p:ph sz="half" idx="1"/>
          </p:nvPr>
        </p:nvPicPr>
        <p:blipFill>
          <a:blip r:embed="rId3"/>
          <a:srcRect l="16683" r="1" b="1"/>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75098F9A-8181-F102-04FE-49B0B364790A}"/>
              </a:ext>
            </a:extLst>
          </p:cNvPr>
          <p:cNvSpPr txBox="1"/>
          <p:nvPr/>
        </p:nvSpPr>
        <p:spPr>
          <a:xfrm>
            <a:off x="7184572" y="2628028"/>
            <a:ext cx="4669971" cy="2708434"/>
          </a:xfrm>
          <a:prstGeom prst="rect">
            <a:avLst/>
          </a:prstGeom>
          <a:noFill/>
        </p:spPr>
        <p:txBody>
          <a:bodyPr wrap="square">
            <a:spAutoFit/>
          </a:bodyPr>
          <a:lstStyle/>
          <a:p>
            <a:pPr marL="285750" indent="-285750">
              <a:spcBef>
                <a:spcPts val="1800"/>
              </a:spcBef>
              <a:spcAft>
                <a:spcPts val="600"/>
              </a:spcAft>
              <a:buFont typeface="Wingdings" panose="05000000000000000000" pitchFamily="2" charset="2"/>
              <a:buChar char="q"/>
            </a:pPr>
            <a:r>
              <a:rPr lang="fr-FR" dirty="0"/>
              <a:t>Contexte du projet</a:t>
            </a:r>
          </a:p>
          <a:p>
            <a:pPr marL="285750" indent="-285750">
              <a:spcBef>
                <a:spcPts val="1800"/>
              </a:spcBef>
              <a:spcAft>
                <a:spcPts val="600"/>
              </a:spcAft>
              <a:buFont typeface="Wingdings" panose="05000000000000000000" pitchFamily="2" charset="2"/>
              <a:buChar char="q"/>
            </a:pPr>
            <a:r>
              <a:rPr lang="fr-FR" dirty="0"/>
              <a:t>Collecte des données</a:t>
            </a:r>
          </a:p>
          <a:p>
            <a:pPr marL="285750" indent="-285750">
              <a:spcBef>
                <a:spcPts val="1800"/>
              </a:spcBef>
              <a:spcAft>
                <a:spcPts val="600"/>
              </a:spcAft>
              <a:buFont typeface="Wingdings" panose="05000000000000000000" pitchFamily="2" charset="2"/>
              <a:buChar char="q"/>
            </a:pPr>
            <a:r>
              <a:rPr lang="fr-FR" dirty="0"/>
              <a:t>Nettoyage et Analyse exploratoire</a:t>
            </a:r>
          </a:p>
          <a:p>
            <a:pPr marL="285750" indent="-285750">
              <a:spcBef>
                <a:spcPts val="1800"/>
              </a:spcBef>
              <a:spcAft>
                <a:spcPts val="600"/>
              </a:spcAft>
              <a:buFont typeface="Wingdings" panose="05000000000000000000" pitchFamily="2" charset="2"/>
              <a:buChar char="q"/>
            </a:pPr>
            <a:r>
              <a:rPr lang="fr-FR" dirty="0"/>
              <a:t>Clustering et Visualisation</a:t>
            </a:r>
          </a:p>
          <a:p>
            <a:pPr marL="285750" indent="-285750">
              <a:spcBef>
                <a:spcPts val="1800"/>
              </a:spcBef>
              <a:spcAft>
                <a:spcPts val="600"/>
              </a:spcAft>
              <a:buFont typeface="Wingdings" panose="05000000000000000000" pitchFamily="2" charset="2"/>
              <a:buChar char="q"/>
            </a:pPr>
            <a:r>
              <a:rPr lang="fr-FR" dirty="0"/>
              <a:t>Résultat du regroupement</a:t>
            </a:r>
          </a:p>
        </p:txBody>
      </p:sp>
    </p:spTree>
    <p:extLst>
      <p:ext uri="{BB962C8B-B14F-4D97-AF65-F5344CB8AC3E}">
        <p14:creationId xmlns:p14="http://schemas.microsoft.com/office/powerpoint/2010/main" val="30462912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88E28-DF65-6550-29EA-FEFDB629543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320A4F9-CD82-F69B-B9E3-F0634D1AD3FE}"/>
              </a:ext>
            </a:extLst>
          </p:cNvPr>
          <p:cNvSpPr>
            <a:spLocks noGrp="1"/>
          </p:cNvSpPr>
          <p:nvPr>
            <p:ph type="title"/>
          </p:nvPr>
        </p:nvSpPr>
        <p:spPr>
          <a:xfrm>
            <a:off x="552993" y="272144"/>
            <a:ext cx="10890929" cy="1097280"/>
          </a:xfrm>
        </p:spPr>
        <p:txBody>
          <a:bodyPr>
            <a:normAutofit fontScale="90000"/>
          </a:bodyPr>
          <a:lstStyle/>
          <a:p>
            <a:r>
              <a:rPr lang="fr-ML" dirty="0"/>
              <a:t>Identification des Pays à fort Potentiel</a:t>
            </a:r>
            <a:br>
              <a:rPr lang="fr-ML" dirty="0"/>
            </a:br>
            <a:endParaRPr lang="fr-ML" dirty="0"/>
          </a:p>
        </p:txBody>
      </p:sp>
      <p:pic>
        <p:nvPicPr>
          <p:cNvPr id="4" name="Image 3">
            <a:extLst>
              <a:ext uri="{FF2B5EF4-FFF2-40B4-BE49-F238E27FC236}">
                <a16:creationId xmlns:a16="http://schemas.microsoft.com/office/drawing/2014/main" id="{120128A1-592D-B026-47AC-977BD2F4BA3F}"/>
              </a:ext>
            </a:extLst>
          </p:cNvPr>
          <p:cNvPicPr>
            <a:picLocks noChangeAspect="1"/>
          </p:cNvPicPr>
          <p:nvPr/>
        </p:nvPicPr>
        <p:blipFill>
          <a:blip r:embed="rId2"/>
          <a:stretch>
            <a:fillRect/>
          </a:stretch>
        </p:blipFill>
        <p:spPr>
          <a:xfrm>
            <a:off x="154277" y="2773681"/>
            <a:ext cx="8473521" cy="3975462"/>
          </a:xfrm>
          <a:prstGeom prst="rect">
            <a:avLst/>
          </a:prstGeom>
        </p:spPr>
      </p:pic>
      <p:sp>
        <p:nvSpPr>
          <p:cNvPr id="6" name="ZoneTexte 5">
            <a:extLst>
              <a:ext uri="{FF2B5EF4-FFF2-40B4-BE49-F238E27FC236}">
                <a16:creationId xmlns:a16="http://schemas.microsoft.com/office/drawing/2014/main" id="{BA45F059-EC4A-46A0-9D75-46BA14F5FE95}"/>
              </a:ext>
            </a:extLst>
          </p:cNvPr>
          <p:cNvSpPr txBox="1"/>
          <p:nvPr/>
        </p:nvSpPr>
        <p:spPr>
          <a:xfrm>
            <a:off x="552993" y="1369424"/>
            <a:ext cx="7774578" cy="646331"/>
          </a:xfrm>
          <a:prstGeom prst="rect">
            <a:avLst/>
          </a:prstGeom>
          <a:noFill/>
        </p:spPr>
        <p:txBody>
          <a:bodyPr wrap="square" rtlCol="0">
            <a:spAutoFit/>
          </a:bodyPr>
          <a:lstStyle/>
          <a:p>
            <a:r>
              <a:rPr lang="fr-FR" sz="1800">
                <a:solidFill>
                  <a:srgbClr val="000000"/>
                </a:solidFill>
                <a:effectLst/>
                <a:latin typeface="Grandview Display" panose="020B0502040204020203" pitchFamily="34" charset="0"/>
              </a:rPr>
              <a:t>Le cluster 1, caractérisé par une moyenne cumulative des variables, regroupe 29 pays affichant un potentiel élevé pour l’exportation de poulet.</a:t>
            </a:r>
            <a:endParaRPr lang="fr-ML" dirty="0"/>
          </a:p>
        </p:txBody>
      </p:sp>
      <p:pic>
        <p:nvPicPr>
          <p:cNvPr id="8" name="Image 7">
            <a:extLst>
              <a:ext uri="{FF2B5EF4-FFF2-40B4-BE49-F238E27FC236}">
                <a16:creationId xmlns:a16="http://schemas.microsoft.com/office/drawing/2014/main" id="{D5CD6108-DBC0-C401-5A72-6D5C103EA250}"/>
              </a:ext>
            </a:extLst>
          </p:cNvPr>
          <p:cNvPicPr>
            <a:picLocks noChangeAspect="1"/>
          </p:cNvPicPr>
          <p:nvPr/>
        </p:nvPicPr>
        <p:blipFill>
          <a:blip r:embed="rId3"/>
          <a:stretch>
            <a:fillRect/>
          </a:stretch>
        </p:blipFill>
        <p:spPr>
          <a:xfrm>
            <a:off x="8627798" y="0"/>
            <a:ext cx="3547205" cy="2852057"/>
          </a:xfrm>
          <a:prstGeom prst="rect">
            <a:avLst/>
          </a:prstGeom>
        </p:spPr>
      </p:pic>
    </p:spTree>
    <p:extLst>
      <p:ext uri="{BB962C8B-B14F-4D97-AF65-F5344CB8AC3E}">
        <p14:creationId xmlns:p14="http://schemas.microsoft.com/office/powerpoint/2010/main" val="4181389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A334A-9DC4-7F44-CEAF-8EE01BD93D2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BA5AD82-4BAD-12E1-8023-C91B274B0354}"/>
              </a:ext>
            </a:extLst>
          </p:cNvPr>
          <p:cNvSpPr>
            <a:spLocks noGrp="1"/>
          </p:cNvSpPr>
          <p:nvPr>
            <p:ph type="title"/>
          </p:nvPr>
        </p:nvSpPr>
        <p:spPr>
          <a:xfrm>
            <a:off x="552993" y="272144"/>
            <a:ext cx="10890929" cy="1097280"/>
          </a:xfrm>
        </p:spPr>
        <p:txBody>
          <a:bodyPr>
            <a:normAutofit fontScale="90000"/>
          </a:bodyPr>
          <a:lstStyle/>
          <a:p>
            <a:r>
              <a:rPr lang="fr-ML" dirty="0"/>
              <a:t>Liste des Pays à fort Potentiel</a:t>
            </a:r>
            <a:br>
              <a:rPr lang="fr-ML" dirty="0"/>
            </a:br>
            <a:endParaRPr lang="fr-ML" dirty="0"/>
          </a:p>
        </p:txBody>
      </p:sp>
      <p:pic>
        <p:nvPicPr>
          <p:cNvPr id="5" name="Image 4">
            <a:extLst>
              <a:ext uri="{FF2B5EF4-FFF2-40B4-BE49-F238E27FC236}">
                <a16:creationId xmlns:a16="http://schemas.microsoft.com/office/drawing/2014/main" id="{10BEA802-7618-D7D1-C6D6-59828F05A519}"/>
              </a:ext>
            </a:extLst>
          </p:cNvPr>
          <p:cNvPicPr>
            <a:picLocks noChangeAspect="1"/>
          </p:cNvPicPr>
          <p:nvPr/>
        </p:nvPicPr>
        <p:blipFill>
          <a:blip r:embed="rId2"/>
          <a:srcRect l="5074"/>
          <a:stretch>
            <a:fillRect/>
          </a:stretch>
        </p:blipFill>
        <p:spPr>
          <a:xfrm>
            <a:off x="119743" y="1185417"/>
            <a:ext cx="12055260" cy="5672583"/>
          </a:xfrm>
          <a:prstGeom prst="rect">
            <a:avLst/>
          </a:prstGeom>
        </p:spPr>
      </p:pic>
      <p:pic>
        <p:nvPicPr>
          <p:cNvPr id="8" name="Image 7">
            <a:extLst>
              <a:ext uri="{FF2B5EF4-FFF2-40B4-BE49-F238E27FC236}">
                <a16:creationId xmlns:a16="http://schemas.microsoft.com/office/drawing/2014/main" id="{DF272C7E-5D4F-40EF-A2A5-AE7C6D8E8B69}"/>
              </a:ext>
            </a:extLst>
          </p:cNvPr>
          <p:cNvPicPr>
            <a:picLocks noChangeAspect="1"/>
          </p:cNvPicPr>
          <p:nvPr/>
        </p:nvPicPr>
        <p:blipFill>
          <a:blip r:embed="rId3"/>
          <a:stretch>
            <a:fillRect/>
          </a:stretch>
        </p:blipFill>
        <p:spPr>
          <a:xfrm>
            <a:off x="10700657" y="0"/>
            <a:ext cx="1474346" cy="1185417"/>
          </a:xfrm>
          <a:prstGeom prst="rect">
            <a:avLst/>
          </a:prstGeom>
        </p:spPr>
      </p:pic>
    </p:spTree>
    <p:extLst>
      <p:ext uri="{BB962C8B-B14F-4D97-AF65-F5344CB8AC3E}">
        <p14:creationId xmlns:p14="http://schemas.microsoft.com/office/powerpoint/2010/main" val="285733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descr="Une image contenant texte, Police, écriture manuscrite, typographie&#10;&#10;Le contenu généré par l’IA peut être incorrect.">
            <a:extLst>
              <a:ext uri="{FF2B5EF4-FFF2-40B4-BE49-F238E27FC236}">
                <a16:creationId xmlns:a16="http://schemas.microsoft.com/office/drawing/2014/main" id="{6E424485-32F0-AE3D-5511-CFD195DF89A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8104164"/>
          </a:xfrm>
          <a:prstGeom prst="rect">
            <a:avLst/>
          </a:prstGeom>
        </p:spPr>
      </p:pic>
      <p:pic>
        <p:nvPicPr>
          <p:cNvPr id="8" name="Image 7">
            <a:extLst>
              <a:ext uri="{FF2B5EF4-FFF2-40B4-BE49-F238E27FC236}">
                <a16:creationId xmlns:a16="http://schemas.microsoft.com/office/drawing/2014/main" id="{E0DEA8DA-6264-C0A7-4A35-055E03251069}"/>
              </a:ext>
            </a:extLst>
          </p:cNvPr>
          <p:cNvPicPr>
            <a:picLocks noChangeAspect="1"/>
          </p:cNvPicPr>
          <p:nvPr/>
        </p:nvPicPr>
        <p:blipFill>
          <a:blip r:embed="rId4"/>
          <a:stretch>
            <a:fillRect/>
          </a:stretch>
        </p:blipFill>
        <p:spPr>
          <a:xfrm>
            <a:off x="6995455" y="-132476"/>
            <a:ext cx="5067842" cy="2886562"/>
          </a:xfrm>
          <a:prstGeom prst="rect">
            <a:avLst/>
          </a:prstGeom>
        </p:spPr>
      </p:pic>
      <p:pic>
        <p:nvPicPr>
          <p:cNvPr id="9" name="Image 8">
            <a:extLst>
              <a:ext uri="{FF2B5EF4-FFF2-40B4-BE49-F238E27FC236}">
                <a16:creationId xmlns:a16="http://schemas.microsoft.com/office/drawing/2014/main" id="{2B1480B0-40D6-071E-BD65-7976B69E0EC9}"/>
              </a:ext>
            </a:extLst>
          </p:cNvPr>
          <p:cNvPicPr>
            <a:picLocks noChangeAspect="1"/>
          </p:cNvPicPr>
          <p:nvPr/>
        </p:nvPicPr>
        <p:blipFill>
          <a:blip r:embed="rId5"/>
          <a:srcRect t="6145" b="7077"/>
          <a:stretch>
            <a:fillRect/>
          </a:stretch>
        </p:blipFill>
        <p:spPr>
          <a:xfrm>
            <a:off x="8067165" y="3755573"/>
            <a:ext cx="3184873" cy="3526970"/>
          </a:xfrm>
          <a:prstGeom prst="rect">
            <a:avLst/>
          </a:prstGeom>
        </p:spPr>
      </p:pic>
    </p:spTree>
    <p:extLst>
      <p:ext uri="{BB962C8B-B14F-4D97-AF65-F5344CB8AC3E}">
        <p14:creationId xmlns:p14="http://schemas.microsoft.com/office/powerpoint/2010/main" val="1872866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ECFAAC3-DF8D-99B9-F58F-8B642717707B}"/>
              </a:ext>
            </a:extLst>
          </p:cNvPr>
          <p:cNvSpPr>
            <a:spLocks noGrp="1"/>
          </p:cNvSpPr>
          <p:nvPr>
            <p:ph type="title"/>
          </p:nvPr>
        </p:nvSpPr>
        <p:spPr>
          <a:xfrm>
            <a:off x="640079" y="1371600"/>
            <a:ext cx="5752093" cy="1097280"/>
          </a:xfrm>
        </p:spPr>
        <p:txBody>
          <a:bodyPr vert="horz" lIns="91440" tIns="45720" rIns="91440" bIns="45720" rtlCol="0" anchor="t">
            <a:normAutofit/>
          </a:bodyPr>
          <a:lstStyle/>
          <a:p>
            <a:pPr>
              <a:lnSpc>
                <a:spcPct val="90000"/>
              </a:lnSpc>
            </a:pPr>
            <a:r>
              <a:rPr lang="en-US" sz="3400"/>
              <a:t>Contexte du projet</a:t>
            </a:r>
            <a:br>
              <a:rPr lang="en-US" sz="3400"/>
            </a:br>
            <a:endParaRPr lang="en-US" sz="3400"/>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3DCDAEA1-39F1-5ABE-3015-8EBA49187C00}"/>
              </a:ext>
            </a:extLst>
          </p:cNvPr>
          <p:cNvSpPr>
            <a:spLocks noGrp="1"/>
          </p:cNvSpPr>
          <p:nvPr>
            <p:ph sz="half" idx="1"/>
          </p:nvPr>
        </p:nvSpPr>
        <p:spPr>
          <a:xfrm>
            <a:off x="640079" y="2636205"/>
            <a:ext cx="5752095" cy="3661713"/>
          </a:xfrm>
        </p:spPr>
        <p:txBody>
          <a:bodyPr vert="horz" lIns="91440" tIns="45720" rIns="91440" bIns="45720" rtlCol="0">
            <a:normAutofit/>
          </a:bodyPr>
          <a:lstStyle/>
          <a:p>
            <a:pPr marL="0" indent="0"/>
            <a:r>
              <a:rPr lang="en-US" dirty="0">
                <a:effectLst/>
              </a:rPr>
              <a:t>La société française « Poulet qui Chante », spécialisée dans l’élevage et la commercialisation de poulets sous la marque « Poulet Agriculture Biologique », envisage d’étudier les opportunités de son expansion à l’international.</a:t>
            </a:r>
            <a:endParaRPr lang="en-US"/>
          </a:p>
        </p:txBody>
      </p:sp>
      <p:pic>
        <p:nvPicPr>
          <p:cNvPr id="7" name="Image 6" descr="Une image contenant texte, Police, logo, typographie">
            <a:extLst>
              <a:ext uri="{FF2B5EF4-FFF2-40B4-BE49-F238E27FC236}">
                <a16:creationId xmlns:a16="http://schemas.microsoft.com/office/drawing/2014/main" id="{7E3545CA-8FAE-0645-E19D-94E5C5A51F3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7087" t="25873" r="25575" b="26405"/>
          <a:stretch>
            <a:fillRect/>
          </a:stretch>
        </p:blipFill>
        <p:spPr>
          <a:xfrm>
            <a:off x="7297946" y="859691"/>
            <a:ext cx="4250585" cy="2421061"/>
          </a:xfrm>
          <a:prstGeom prst="rect">
            <a:avLst/>
          </a:prstGeom>
        </p:spPr>
      </p:pic>
      <p:pic>
        <p:nvPicPr>
          <p:cNvPr id="5" name="Image 4" descr="Une image contenant texte, oiseau, carte de visite, Graphique&#10;&#10;Le contenu généré par l’IA peut être incorrect.">
            <a:extLst>
              <a:ext uri="{FF2B5EF4-FFF2-40B4-BE49-F238E27FC236}">
                <a16:creationId xmlns:a16="http://schemas.microsoft.com/office/drawing/2014/main" id="{B128D3D7-207D-671F-CCA6-7265A1F8E08E}"/>
              </a:ext>
            </a:extLst>
          </p:cNvPr>
          <p:cNvPicPr>
            <a:picLocks noChangeAspect="1"/>
          </p:cNvPicPr>
          <p:nvPr/>
        </p:nvPicPr>
        <p:blipFill>
          <a:blip r:embed="rId4"/>
          <a:srcRect l="28657" r="31321"/>
          <a:stretch>
            <a:fillRect/>
          </a:stretch>
        </p:blipFill>
        <p:spPr>
          <a:xfrm>
            <a:off x="8470277" y="3607283"/>
            <a:ext cx="1905922" cy="2690635"/>
          </a:xfrm>
          <a:prstGeom prst="rect">
            <a:avLst/>
          </a:prstGeom>
        </p:spPr>
      </p:pic>
    </p:spTree>
    <p:extLst>
      <p:ext uri="{BB962C8B-B14F-4D97-AF65-F5344CB8AC3E}">
        <p14:creationId xmlns:p14="http://schemas.microsoft.com/office/powerpoint/2010/main" val="4152177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672980-25CC-7269-40FE-0D9B77993765}"/>
              </a:ext>
            </a:extLst>
          </p:cNvPr>
          <p:cNvSpPr>
            <a:spLocks noGrp="1"/>
          </p:cNvSpPr>
          <p:nvPr>
            <p:ph type="title"/>
          </p:nvPr>
        </p:nvSpPr>
        <p:spPr/>
        <p:txBody>
          <a:bodyPr/>
          <a:lstStyle/>
          <a:p>
            <a:r>
              <a:rPr lang="fr-ML" dirty="0"/>
              <a:t>Collecte des données</a:t>
            </a:r>
          </a:p>
        </p:txBody>
      </p:sp>
      <p:sp>
        <p:nvSpPr>
          <p:cNvPr id="3" name="Espace réservé du contenu 2">
            <a:extLst>
              <a:ext uri="{FF2B5EF4-FFF2-40B4-BE49-F238E27FC236}">
                <a16:creationId xmlns:a16="http://schemas.microsoft.com/office/drawing/2014/main" id="{BD2E03CD-A1F6-E8F7-C0CA-6484EBE09B3F}"/>
              </a:ext>
            </a:extLst>
          </p:cNvPr>
          <p:cNvSpPr>
            <a:spLocks noGrp="1"/>
          </p:cNvSpPr>
          <p:nvPr>
            <p:ph sz="half" idx="1"/>
          </p:nvPr>
        </p:nvSpPr>
        <p:spPr/>
        <p:txBody>
          <a:bodyPr>
            <a:normAutofit lnSpcReduction="10000"/>
          </a:bodyPr>
          <a:lstStyle/>
          <a:p>
            <a:pPr marL="228600" indent="-228600" algn="l" rtl="0" eaLnBrk="1" latinLnBrk="0" hangingPunct="1">
              <a:lnSpc>
                <a:spcPct val="120000"/>
              </a:lnSpc>
              <a:spcBef>
                <a:spcPts val="1000"/>
              </a:spcBef>
              <a:buNone/>
            </a:pPr>
            <a:r>
              <a:rPr lang="fr-FR" sz="2000" dirty="0">
                <a:solidFill>
                  <a:srgbClr val="000000"/>
                </a:solidFill>
                <a:effectLst/>
                <a:latin typeface="Grandview Display" panose="020B0502040204020203" pitchFamily="34" charset="0"/>
              </a:rPr>
              <a:t>Pour réaliser cette analyse, nous avons exploité les données de 2017 portant sur :</a:t>
            </a:r>
          </a:p>
          <a:p>
            <a:pPr marL="228600" indent="-228600" algn="l" rtl="0" eaLnBrk="1" latinLnBrk="0" hangingPunct="1">
              <a:lnSpc>
                <a:spcPct val="120000"/>
              </a:lnSpc>
              <a:spcBef>
                <a:spcPts val="1000"/>
              </a:spcBef>
              <a:buFont typeface="Arial" panose="020B0604020202020204" pitchFamily="34" charset="0"/>
              <a:buChar char="•"/>
            </a:pPr>
            <a:r>
              <a:rPr lang="fr-FR" sz="2000" dirty="0">
                <a:solidFill>
                  <a:srgbClr val="000000"/>
                </a:solidFill>
                <a:effectLst/>
                <a:latin typeface="Grandview Display" panose="020B0502040204020203" pitchFamily="34" charset="0"/>
              </a:rPr>
              <a:t>La disponibilité alimentaire</a:t>
            </a:r>
          </a:p>
          <a:p>
            <a:pPr marL="228600" indent="-228600" algn="l" rtl="0" eaLnBrk="1" latinLnBrk="0" hangingPunct="1">
              <a:lnSpc>
                <a:spcPct val="120000"/>
              </a:lnSpc>
              <a:spcBef>
                <a:spcPts val="1000"/>
              </a:spcBef>
              <a:buFont typeface="Arial" panose="020B0604020202020204" pitchFamily="34" charset="0"/>
              <a:buChar char="•"/>
            </a:pPr>
            <a:r>
              <a:rPr lang="fr-FR" sz="2000" dirty="0">
                <a:solidFill>
                  <a:srgbClr val="000000"/>
                </a:solidFill>
                <a:effectLst/>
                <a:latin typeface="Grandview Display" panose="020B0502040204020203" pitchFamily="34" charset="0"/>
              </a:rPr>
              <a:t>La population</a:t>
            </a:r>
          </a:p>
          <a:p>
            <a:pPr marL="228600" indent="-228600" algn="l" rtl="0" eaLnBrk="1" latinLnBrk="0" hangingPunct="1">
              <a:lnSpc>
                <a:spcPct val="120000"/>
              </a:lnSpc>
              <a:spcBef>
                <a:spcPts val="1000"/>
              </a:spcBef>
              <a:buFont typeface="Arial" panose="020B0604020202020204" pitchFamily="34" charset="0"/>
              <a:buChar char="•"/>
            </a:pPr>
            <a:r>
              <a:rPr lang="fr-FR" sz="2000" dirty="0">
                <a:solidFill>
                  <a:srgbClr val="000000"/>
                </a:solidFill>
                <a:effectLst/>
                <a:latin typeface="Grandview Display" panose="020B0502040204020203" pitchFamily="34" charset="0"/>
              </a:rPr>
              <a:t>Le produit intérieur brut (PIB)</a:t>
            </a:r>
          </a:p>
          <a:p>
            <a:pPr marL="228600" indent="-228600" algn="l" rtl="0" eaLnBrk="1" latinLnBrk="0" hangingPunct="1">
              <a:lnSpc>
                <a:spcPct val="120000"/>
              </a:lnSpc>
              <a:spcBef>
                <a:spcPts val="1000"/>
              </a:spcBef>
              <a:buFont typeface="Arial" panose="020B0604020202020204" pitchFamily="34" charset="0"/>
              <a:buChar char="•"/>
            </a:pPr>
            <a:r>
              <a:rPr lang="fr-FR" sz="2000" dirty="0">
                <a:solidFill>
                  <a:srgbClr val="000000"/>
                </a:solidFill>
                <a:effectLst/>
                <a:latin typeface="Grandview Display" panose="020B0502040204020203" pitchFamily="34" charset="0"/>
              </a:rPr>
              <a:t>L’indice de développement humain (IDH)</a:t>
            </a:r>
          </a:p>
          <a:p>
            <a:pPr marL="228600" indent="-228600" algn="l" rtl="0" eaLnBrk="1" latinLnBrk="0" hangingPunct="1">
              <a:lnSpc>
                <a:spcPct val="120000"/>
              </a:lnSpc>
              <a:spcBef>
                <a:spcPts val="1000"/>
              </a:spcBef>
              <a:buFont typeface="Arial" panose="020B0604020202020204" pitchFamily="34" charset="0"/>
              <a:buChar char="•"/>
            </a:pPr>
            <a:r>
              <a:rPr lang="fr-FR" sz="2000" dirty="0">
                <a:solidFill>
                  <a:srgbClr val="000000"/>
                </a:solidFill>
                <a:effectLst/>
                <a:latin typeface="Grandview Display" panose="020B0502040204020203" pitchFamily="34" charset="0"/>
              </a:rPr>
              <a:t>L’indice d’instabilité politique</a:t>
            </a:r>
          </a:p>
          <a:p>
            <a:pPr marL="228600" indent="-228600" algn="l" rtl="0" eaLnBrk="1" latinLnBrk="0" hangingPunct="1">
              <a:lnSpc>
                <a:spcPct val="120000"/>
              </a:lnSpc>
              <a:spcBef>
                <a:spcPts val="1000"/>
              </a:spcBef>
              <a:buFont typeface="Arial" panose="020B0604020202020204" pitchFamily="34" charset="0"/>
              <a:buChar char="•"/>
            </a:pPr>
            <a:r>
              <a:rPr lang="fr-FR" sz="2000" dirty="0">
                <a:solidFill>
                  <a:srgbClr val="000000"/>
                </a:solidFill>
                <a:effectLst/>
                <a:latin typeface="Grandview Display" panose="020B0502040204020203" pitchFamily="34" charset="0"/>
              </a:rPr>
              <a:t>L’indice de performance logistique (LPI)</a:t>
            </a:r>
            <a:endParaRPr lang="fr-ML" dirty="0"/>
          </a:p>
        </p:txBody>
      </p:sp>
      <p:pic>
        <p:nvPicPr>
          <p:cNvPr id="8" name="Image 7" descr="Lignes de papier bleue en forme de vague">
            <a:extLst>
              <a:ext uri="{FF2B5EF4-FFF2-40B4-BE49-F238E27FC236}">
                <a16:creationId xmlns:a16="http://schemas.microsoft.com/office/drawing/2014/main" id="{0399E0E8-7396-2D1B-BBF9-DE4CCADB1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868" y="0"/>
            <a:ext cx="5970132" cy="6858000"/>
          </a:xfrm>
          <a:prstGeom prst="rect">
            <a:avLst/>
          </a:prstGeom>
        </p:spPr>
      </p:pic>
    </p:spTree>
    <p:extLst>
      <p:ext uri="{BB962C8B-B14F-4D97-AF65-F5344CB8AC3E}">
        <p14:creationId xmlns:p14="http://schemas.microsoft.com/office/powerpoint/2010/main" val="3279517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D61C48-B7AC-AA8E-EC42-35778A03D0A5}"/>
              </a:ext>
            </a:extLst>
          </p:cNvPr>
          <p:cNvSpPr>
            <a:spLocks noGrp="1"/>
          </p:cNvSpPr>
          <p:nvPr>
            <p:ph type="title"/>
          </p:nvPr>
        </p:nvSpPr>
        <p:spPr/>
        <p:txBody>
          <a:bodyPr/>
          <a:lstStyle/>
          <a:p>
            <a:r>
              <a:rPr lang="fr-ML" dirty="0"/>
              <a:t>Nettoyage et Analyse exploratoire</a:t>
            </a:r>
          </a:p>
        </p:txBody>
      </p:sp>
      <p:sp>
        <p:nvSpPr>
          <p:cNvPr id="3" name="Espace réservé du contenu 2">
            <a:extLst>
              <a:ext uri="{FF2B5EF4-FFF2-40B4-BE49-F238E27FC236}">
                <a16:creationId xmlns:a16="http://schemas.microsoft.com/office/drawing/2014/main" id="{B181833A-7B0E-132A-947F-3D2EC30DB420}"/>
              </a:ext>
            </a:extLst>
          </p:cNvPr>
          <p:cNvSpPr>
            <a:spLocks noGrp="1"/>
          </p:cNvSpPr>
          <p:nvPr>
            <p:ph sz="half" idx="1"/>
          </p:nvPr>
        </p:nvSpPr>
        <p:spPr/>
        <p:txBody>
          <a:bodyPr/>
          <a:lstStyle/>
          <a:p>
            <a:pPr marL="457200" indent="-457200">
              <a:buFont typeface="+mj-lt"/>
              <a:buAutoNum type="arabicPeriod"/>
            </a:pPr>
            <a:r>
              <a:rPr lang="fr-FR" sz="2000" b="1" dirty="0">
                <a:solidFill>
                  <a:srgbClr val="000000"/>
                </a:solidFill>
                <a:effectLst>
                  <a:outerShdw blurRad="38100" dist="38100" dir="2700000" algn="tl">
                    <a:srgbClr val="000000">
                      <a:alpha val="43137"/>
                    </a:srgbClr>
                  </a:outerShdw>
                </a:effectLst>
                <a:latin typeface="Grandview Display" panose="020B0502040204020203" pitchFamily="34" charset="0"/>
              </a:rPr>
              <a:t>Analyse exploratoire du fichier Disponibilité Alimentaire </a:t>
            </a:r>
            <a:r>
              <a:rPr lang="fr-FR" sz="2000" dirty="0">
                <a:solidFill>
                  <a:srgbClr val="000000"/>
                </a:solidFill>
                <a:effectLst/>
                <a:latin typeface="Grandview Display" panose="020B0502040204020203" pitchFamily="34" charset="0"/>
              </a:rPr>
              <a:t>: nous avons filtré les données en conservant uniquement les informations relatives à la viande de volaille, puis effectué un pivot afin d’utiliser la zone comme index, de transformer les colonnes en lignes, et de remplir les éléments des colonnes avec les valeurs correspondantes.</a:t>
            </a:r>
            <a:endParaRPr lang="fr-ML" dirty="0"/>
          </a:p>
        </p:txBody>
      </p:sp>
      <p:pic>
        <p:nvPicPr>
          <p:cNvPr id="6" name="Image 5">
            <a:extLst>
              <a:ext uri="{FF2B5EF4-FFF2-40B4-BE49-F238E27FC236}">
                <a16:creationId xmlns:a16="http://schemas.microsoft.com/office/drawing/2014/main" id="{915D4E5E-E3E8-F6EB-9346-A1D64EE518B9}"/>
              </a:ext>
            </a:extLst>
          </p:cNvPr>
          <p:cNvPicPr>
            <a:picLocks noChangeAspect="1"/>
          </p:cNvPicPr>
          <p:nvPr/>
        </p:nvPicPr>
        <p:blipFill>
          <a:blip r:embed="rId3"/>
          <a:stretch>
            <a:fillRect/>
          </a:stretch>
        </p:blipFill>
        <p:spPr>
          <a:xfrm>
            <a:off x="6371821" y="2490652"/>
            <a:ext cx="5159187" cy="345085"/>
          </a:xfrm>
          <a:prstGeom prst="rect">
            <a:avLst/>
          </a:prstGeom>
        </p:spPr>
      </p:pic>
      <p:pic>
        <p:nvPicPr>
          <p:cNvPr id="8" name="Image 7">
            <a:extLst>
              <a:ext uri="{FF2B5EF4-FFF2-40B4-BE49-F238E27FC236}">
                <a16:creationId xmlns:a16="http://schemas.microsoft.com/office/drawing/2014/main" id="{D297E669-CEB7-0CC4-0502-50505063F3DE}"/>
              </a:ext>
            </a:extLst>
          </p:cNvPr>
          <p:cNvPicPr>
            <a:picLocks noChangeAspect="1"/>
          </p:cNvPicPr>
          <p:nvPr/>
        </p:nvPicPr>
        <p:blipFill>
          <a:blip r:embed="rId4"/>
          <a:stretch>
            <a:fillRect/>
          </a:stretch>
        </p:blipFill>
        <p:spPr>
          <a:xfrm>
            <a:off x="6085543" y="3929743"/>
            <a:ext cx="6074046" cy="2764971"/>
          </a:xfrm>
          <a:prstGeom prst="rect">
            <a:avLst/>
          </a:prstGeom>
        </p:spPr>
      </p:pic>
      <p:pic>
        <p:nvPicPr>
          <p:cNvPr id="10" name="Image 9" descr="Une image contenant coquille, Mollusques, invertébré, conque&#10;&#10;Le contenu généré par l’IA peut être incorrect.">
            <a:extLst>
              <a:ext uri="{FF2B5EF4-FFF2-40B4-BE49-F238E27FC236}">
                <a16:creationId xmlns:a16="http://schemas.microsoft.com/office/drawing/2014/main" id="{A211EF8C-B9C5-BE7F-894F-C7348D6F707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044542" y="-305671"/>
            <a:ext cx="4408714" cy="2939143"/>
          </a:xfrm>
          <a:prstGeom prst="rect">
            <a:avLst/>
          </a:prstGeom>
        </p:spPr>
      </p:pic>
    </p:spTree>
    <p:extLst>
      <p:ext uri="{BB962C8B-B14F-4D97-AF65-F5344CB8AC3E}">
        <p14:creationId xmlns:p14="http://schemas.microsoft.com/office/powerpoint/2010/main" val="2550753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E36CA-AAE2-0BD4-DA5B-CF9C920B36B6}"/>
            </a:ext>
          </a:extLst>
        </p:cNvPr>
        <p:cNvGrpSpPr/>
        <p:nvPr/>
      </p:nvGrpSpPr>
      <p:grpSpPr>
        <a:xfrm>
          <a:off x="0" y="0"/>
          <a:ext cx="0" cy="0"/>
          <a:chOff x="0" y="0"/>
          <a:chExt cx="0" cy="0"/>
        </a:xfrm>
      </p:grpSpPr>
      <p:cxnSp>
        <p:nvCxnSpPr>
          <p:cNvPr id="31" name="Straight Connector 1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20">
            <a:extLst>
              <a:ext uri="{FF2B5EF4-FFF2-40B4-BE49-F238E27FC236}">
                <a16:creationId xmlns:a16="http://schemas.microsoft.com/office/drawing/2014/main" id="{A1DB5636-7209-441D-A20B-2A24C54D5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A41E3B84-605D-7CC0-0C38-D71FE342EEFD}"/>
              </a:ext>
            </a:extLst>
          </p:cNvPr>
          <p:cNvSpPr>
            <a:spLocks noGrp="1"/>
          </p:cNvSpPr>
          <p:nvPr>
            <p:ph sz="half" idx="1"/>
          </p:nvPr>
        </p:nvSpPr>
        <p:spPr>
          <a:xfrm>
            <a:off x="411479" y="1276676"/>
            <a:ext cx="6382512" cy="3664681"/>
          </a:xfrm>
        </p:spPr>
        <p:txBody>
          <a:bodyPr vert="horz" lIns="91440" tIns="45720" rIns="91440" bIns="45720" rtlCol="0">
            <a:normAutofit/>
          </a:bodyPr>
          <a:lstStyle/>
          <a:p>
            <a:pPr marL="0" indent="0">
              <a:buNone/>
            </a:pPr>
            <a:r>
              <a:rPr lang="en-US" b="1" dirty="0">
                <a:effectLst/>
              </a:rPr>
              <a:t>2. </a:t>
            </a:r>
            <a:r>
              <a:rPr lang="en-US" b="1" dirty="0">
                <a:effectLst>
                  <a:outerShdw blurRad="38100" dist="38100" dir="2700000" algn="tl">
                    <a:srgbClr val="000000">
                      <a:alpha val="43137"/>
                    </a:srgbClr>
                  </a:outerShdw>
                </a:effectLst>
              </a:rPr>
              <a:t>Analyse exploratoire du fichier Population</a:t>
            </a:r>
            <a:r>
              <a:rPr lang="en-US" dirty="0">
                <a:effectLst>
                  <a:outerShdw blurRad="38100" dist="38100" dir="2700000" algn="tl">
                    <a:srgbClr val="000000">
                      <a:alpha val="43137"/>
                    </a:srgbClr>
                  </a:outerShdw>
                </a:effectLst>
              </a:rPr>
              <a:t> </a:t>
            </a:r>
            <a:r>
              <a:rPr lang="en-US" dirty="0">
                <a:effectLst/>
              </a:rPr>
              <a:t>: nous avons sélectionné les données concernant exclusivement la population des années 2017 et 2018 afin de calculer la variation démographique, puis réalisé un pivot pour utiliser la zone en tant qu’index et disposer de la variation en colonne.</a:t>
            </a:r>
            <a:endParaRPr lang="en-US" dirty="0"/>
          </a:p>
        </p:txBody>
      </p:sp>
      <p:pic>
        <p:nvPicPr>
          <p:cNvPr id="12" name="Image 11" descr="Une image contenant Montgolfière, art, Caractère coloré, ballon&#10;&#10;Le contenu généré par l’IA peut être incorrect.">
            <a:extLst>
              <a:ext uri="{FF2B5EF4-FFF2-40B4-BE49-F238E27FC236}">
                <a16:creationId xmlns:a16="http://schemas.microsoft.com/office/drawing/2014/main" id="{C8BD8079-F0F6-BA6D-2575-3B7015A22EA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3983" r="5517" b="-1"/>
          <a:stretch>
            <a:fillRect/>
          </a:stretch>
        </p:blipFill>
        <p:spPr>
          <a:xfrm>
            <a:off x="7810504" y="1"/>
            <a:ext cx="4381494" cy="3429000"/>
          </a:xfrm>
          <a:prstGeom prst="rect">
            <a:avLst/>
          </a:prstGeom>
        </p:spPr>
      </p:pic>
      <p:pic>
        <p:nvPicPr>
          <p:cNvPr id="14" name="Image 13">
            <a:extLst>
              <a:ext uri="{FF2B5EF4-FFF2-40B4-BE49-F238E27FC236}">
                <a16:creationId xmlns:a16="http://schemas.microsoft.com/office/drawing/2014/main" id="{F55F7780-0432-BD8D-4C6B-643681767BA6}"/>
              </a:ext>
            </a:extLst>
          </p:cNvPr>
          <p:cNvPicPr>
            <a:picLocks noChangeAspect="1"/>
          </p:cNvPicPr>
          <p:nvPr/>
        </p:nvPicPr>
        <p:blipFill>
          <a:blip r:embed="rId5"/>
          <a:stretch>
            <a:fillRect/>
          </a:stretch>
        </p:blipFill>
        <p:spPr>
          <a:xfrm>
            <a:off x="335279" y="3624870"/>
            <a:ext cx="8199236" cy="3124322"/>
          </a:xfrm>
          <a:prstGeom prst="rect">
            <a:avLst/>
          </a:prstGeom>
        </p:spPr>
      </p:pic>
    </p:spTree>
    <p:extLst>
      <p:ext uri="{BB962C8B-B14F-4D97-AF65-F5344CB8AC3E}">
        <p14:creationId xmlns:p14="http://schemas.microsoft.com/office/powerpoint/2010/main" val="336298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3D062A-A9FC-AC31-6C5C-DEC9CA41DD78}"/>
            </a:ext>
          </a:extLst>
        </p:cNvPr>
        <p:cNvGrpSpPr/>
        <p:nvPr/>
      </p:nvGrpSpPr>
      <p:grpSpPr>
        <a:xfrm>
          <a:off x="0" y="0"/>
          <a:ext cx="0" cy="0"/>
          <a:chOff x="0" y="0"/>
          <a:chExt cx="0" cy="0"/>
        </a:xfrm>
      </p:grpSpPr>
      <p:cxnSp>
        <p:nvCxnSpPr>
          <p:cNvPr id="31" name="Straight Connector 16">
            <a:extLst>
              <a:ext uri="{FF2B5EF4-FFF2-40B4-BE49-F238E27FC236}">
                <a16:creationId xmlns:a16="http://schemas.microsoft.com/office/drawing/2014/main" id="{FE9B171C-F355-2C1D-CF26-BA430B2930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3440279-92B3-2676-17B4-46228243E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cxnSp>
        <p:nvCxnSpPr>
          <p:cNvPr id="33" name="Straight Connector 20">
            <a:extLst>
              <a:ext uri="{FF2B5EF4-FFF2-40B4-BE49-F238E27FC236}">
                <a16:creationId xmlns:a16="http://schemas.microsoft.com/office/drawing/2014/main" id="{027251F6-2FF6-73B8-B90A-A60BAB44B1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F43C5B15-87FA-D54B-7EF0-18D826AB90E8}"/>
              </a:ext>
            </a:extLst>
          </p:cNvPr>
          <p:cNvSpPr>
            <a:spLocks noGrp="1"/>
          </p:cNvSpPr>
          <p:nvPr>
            <p:ph sz="half" idx="1"/>
          </p:nvPr>
        </p:nvSpPr>
        <p:spPr>
          <a:xfrm>
            <a:off x="411478" y="1276677"/>
            <a:ext cx="11105607" cy="2076124"/>
          </a:xfrm>
        </p:spPr>
        <p:txBody>
          <a:bodyPr vert="horz" lIns="91440" tIns="45720" rIns="91440" bIns="45720" rtlCol="0">
            <a:normAutofit/>
          </a:bodyPr>
          <a:lstStyle/>
          <a:p>
            <a:pPr marL="0" indent="0">
              <a:buNone/>
            </a:pPr>
            <a:r>
              <a:rPr lang="fr-FR" sz="2000" b="1" dirty="0">
                <a:solidFill>
                  <a:srgbClr val="000000"/>
                </a:solidFill>
                <a:effectLst/>
                <a:latin typeface="Grandview Display" panose="020B0502040204020203" pitchFamily="34" charset="0"/>
              </a:rPr>
              <a:t>3. </a:t>
            </a:r>
            <a:r>
              <a:rPr lang="fr-FR" sz="2000" b="1" dirty="0">
                <a:solidFill>
                  <a:srgbClr val="000000"/>
                </a:solidFill>
                <a:effectLst>
                  <a:outerShdw blurRad="38100" dist="38100" dir="2700000" algn="tl">
                    <a:srgbClr val="000000">
                      <a:alpha val="43137"/>
                    </a:srgbClr>
                  </a:outerShdw>
                </a:effectLst>
                <a:latin typeface="Grandview Display" panose="020B0502040204020203" pitchFamily="34" charset="0"/>
              </a:rPr>
              <a:t>Analyse exploratoire du fichier PIB</a:t>
            </a:r>
            <a:r>
              <a:rPr lang="fr-FR" sz="2000" dirty="0">
                <a:solidFill>
                  <a:srgbClr val="000000"/>
                </a:solidFill>
                <a:effectLst>
                  <a:outerShdw blurRad="38100" dist="38100" dir="2700000" algn="tl">
                    <a:srgbClr val="000000">
                      <a:alpha val="43137"/>
                    </a:srgbClr>
                  </a:outerShdw>
                </a:effectLst>
                <a:latin typeface="Grandview Display" panose="020B0502040204020203" pitchFamily="34" charset="0"/>
              </a:rPr>
              <a:t> </a:t>
            </a:r>
            <a:r>
              <a:rPr lang="fr-FR" sz="2000" dirty="0">
                <a:solidFill>
                  <a:srgbClr val="000000"/>
                </a:solidFill>
                <a:effectLst/>
                <a:latin typeface="Grandview Display" panose="020B0502040204020203" pitchFamily="34" charset="0"/>
              </a:rPr>
              <a:t>: nous avons extrait les données relatives uniquement au PIB de l’année 2017, en conservant exclusivement les zones et leurs valeurs associées.</a:t>
            </a:r>
            <a:endParaRPr lang="en-US" dirty="0"/>
          </a:p>
        </p:txBody>
      </p:sp>
      <p:pic>
        <p:nvPicPr>
          <p:cNvPr id="4" name="Image 3">
            <a:extLst>
              <a:ext uri="{FF2B5EF4-FFF2-40B4-BE49-F238E27FC236}">
                <a16:creationId xmlns:a16="http://schemas.microsoft.com/office/drawing/2014/main" id="{B36ABB20-499A-1A40-275B-0FBAA09B965E}"/>
              </a:ext>
            </a:extLst>
          </p:cNvPr>
          <p:cNvPicPr>
            <a:picLocks noChangeAspect="1"/>
          </p:cNvPicPr>
          <p:nvPr/>
        </p:nvPicPr>
        <p:blipFill>
          <a:blip r:embed="rId3"/>
          <a:stretch>
            <a:fillRect/>
          </a:stretch>
        </p:blipFill>
        <p:spPr>
          <a:xfrm>
            <a:off x="226782" y="2393512"/>
            <a:ext cx="7306132" cy="3531020"/>
          </a:xfrm>
          <a:prstGeom prst="rect">
            <a:avLst/>
          </a:prstGeom>
        </p:spPr>
      </p:pic>
      <p:pic>
        <p:nvPicPr>
          <p:cNvPr id="5" name="Image 4">
            <a:extLst>
              <a:ext uri="{FF2B5EF4-FFF2-40B4-BE49-F238E27FC236}">
                <a16:creationId xmlns:a16="http://schemas.microsoft.com/office/drawing/2014/main" id="{60C2959D-EAFA-160D-52AD-39AD378EA565}"/>
              </a:ext>
            </a:extLst>
          </p:cNvPr>
          <p:cNvPicPr>
            <a:picLocks noChangeAspect="1"/>
          </p:cNvPicPr>
          <p:nvPr/>
        </p:nvPicPr>
        <p:blipFill>
          <a:blip r:embed="rId4"/>
          <a:stretch>
            <a:fillRect/>
          </a:stretch>
        </p:blipFill>
        <p:spPr>
          <a:xfrm>
            <a:off x="7208200" y="4041070"/>
            <a:ext cx="4983800" cy="2816930"/>
          </a:xfrm>
          <a:prstGeom prst="rect">
            <a:avLst/>
          </a:prstGeom>
        </p:spPr>
      </p:pic>
    </p:spTree>
    <p:extLst>
      <p:ext uri="{BB962C8B-B14F-4D97-AF65-F5344CB8AC3E}">
        <p14:creationId xmlns:p14="http://schemas.microsoft.com/office/powerpoint/2010/main" val="427510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240D23-F947-032B-7B91-3EA3D089CE4F}"/>
            </a:ext>
          </a:extLst>
        </p:cNvPr>
        <p:cNvGrpSpPr/>
        <p:nvPr/>
      </p:nvGrpSpPr>
      <p:grpSpPr>
        <a:xfrm>
          <a:off x="0" y="0"/>
          <a:ext cx="0" cy="0"/>
          <a:chOff x="0" y="0"/>
          <a:chExt cx="0" cy="0"/>
        </a:xfrm>
      </p:grpSpPr>
      <p:cxnSp>
        <p:nvCxnSpPr>
          <p:cNvPr id="31" name="Straight Connector 16">
            <a:extLst>
              <a:ext uri="{FF2B5EF4-FFF2-40B4-BE49-F238E27FC236}">
                <a16:creationId xmlns:a16="http://schemas.microsoft.com/office/drawing/2014/main" id="{48B42639-2B2C-2E0B-47D5-0C65045EBF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E47A4EB3-6387-6C2A-0CF2-82F9B0472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cxnSp>
        <p:nvCxnSpPr>
          <p:cNvPr id="33" name="Straight Connector 20">
            <a:extLst>
              <a:ext uri="{FF2B5EF4-FFF2-40B4-BE49-F238E27FC236}">
                <a16:creationId xmlns:a16="http://schemas.microsoft.com/office/drawing/2014/main" id="{A5203C10-CDF6-EAAA-9E39-E232730F60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35365419-37E6-4D05-38A2-D55E183358FE}"/>
              </a:ext>
            </a:extLst>
          </p:cNvPr>
          <p:cNvSpPr>
            <a:spLocks noGrp="1"/>
          </p:cNvSpPr>
          <p:nvPr>
            <p:ph sz="half" idx="1"/>
          </p:nvPr>
        </p:nvSpPr>
        <p:spPr>
          <a:xfrm>
            <a:off x="411478" y="1178706"/>
            <a:ext cx="11105607" cy="2076124"/>
          </a:xfrm>
        </p:spPr>
        <p:txBody>
          <a:bodyPr vert="horz" lIns="91440" tIns="45720" rIns="91440" bIns="45720" rtlCol="0">
            <a:normAutofit/>
          </a:bodyPr>
          <a:lstStyle/>
          <a:p>
            <a:pPr marL="0" indent="0">
              <a:buNone/>
            </a:pPr>
            <a:r>
              <a:rPr lang="fr-FR" sz="2000" b="1" dirty="0">
                <a:solidFill>
                  <a:srgbClr val="000000"/>
                </a:solidFill>
                <a:effectLst/>
                <a:latin typeface="Grandview Display" panose="020B0502040204020203" pitchFamily="34" charset="0"/>
              </a:rPr>
              <a:t>4. </a:t>
            </a:r>
            <a:r>
              <a:rPr lang="fr-FR" sz="2000" b="1" dirty="0">
                <a:solidFill>
                  <a:srgbClr val="000000"/>
                </a:solidFill>
                <a:effectLst>
                  <a:outerShdw blurRad="38100" dist="38100" dir="2700000" algn="tl">
                    <a:srgbClr val="000000">
                      <a:alpha val="43137"/>
                    </a:srgbClr>
                  </a:outerShdw>
                </a:effectLst>
                <a:latin typeface="Grandview Display" panose="020B0502040204020203" pitchFamily="34" charset="0"/>
              </a:rPr>
              <a:t>Analyse exploratoire du fichier Instabilité Politique</a:t>
            </a:r>
            <a:r>
              <a:rPr lang="fr-FR" sz="2000" dirty="0">
                <a:solidFill>
                  <a:srgbClr val="000000"/>
                </a:solidFill>
                <a:effectLst>
                  <a:outerShdw blurRad="38100" dist="38100" dir="2700000" algn="tl">
                    <a:srgbClr val="000000">
                      <a:alpha val="43137"/>
                    </a:srgbClr>
                  </a:outerShdw>
                </a:effectLst>
                <a:latin typeface="Grandview Display" panose="020B0502040204020203" pitchFamily="34" charset="0"/>
              </a:rPr>
              <a:t> </a:t>
            </a:r>
            <a:r>
              <a:rPr lang="fr-FR" sz="2000" dirty="0">
                <a:solidFill>
                  <a:srgbClr val="000000"/>
                </a:solidFill>
                <a:effectLst/>
                <a:latin typeface="Grandview Display" panose="020B0502040204020203" pitchFamily="34" charset="0"/>
              </a:rPr>
              <a:t>: nous avons procédé à un filtrage des données pour ne retenir que l’indice de stabilité politique, puis nous avons renommé les variables et ajouté une colonne permettant de classer le niveau de stabilité selon cet indice.</a:t>
            </a:r>
            <a:endParaRPr lang="en-US" dirty="0"/>
          </a:p>
        </p:txBody>
      </p:sp>
      <p:pic>
        <p:nvPicPr>
          <p:cNvPr id="10" name="Image 9">
            <a:extLst>
              <a:ext uri="{FF2B5EF4-FFF2-40B4-BE49-F238E27FC236}">
                <a16:creationId xmlns:a16="http://schemas.microsoft.com/office/drawing/2014/main" id="{22A67C5C-1A90-CE40-D9B3-B0C85E243B65}"/>
              </a:ext>
            </a:extLst>
          </p:cNvPr>
          <p:cNvPicPr>
            <a:picLocks noChangeAspect="1"/>
          </p:cNvPicPr>
          <p:nvPr/>
        </p:nvPicPr>
        <p:blipFill>
          <a:blip r:embed="rId3"/>
          <a:stretch>
            <a:fillRect/>
          </a:stretch>
        </p:blipFill>
        <p:spPr>
          <a:xfrm>
            <a:off x="491682" y="2416410"/>
            <a:ext cx="7150090" cy="4418595"/>
          </a:xfrm>
          <a:prstGeom prst="rect">
            <a:avLst/>
          </a:prstGeom>
        </p:spPr>
      </p:pic>
      <p:pic>
        <p:nvPicPr>
          <p:cNvPr id="11" name="Image 10">
            <a:extLst>
              <a:ext uri="{FF2B5EF4-FFF2-40B4-BE49-F238E27FC236}">
                <a16:creationId xmlns:a16="http://schemas.microsoft.com/office/drawing/2014/main" id="{C571AAEF-E7D8-B9D1-6E20-28B65676DD76}"/>
              </a:ext>
            </a:extLst>
          </p:cNvPr>
          <p:cNvPicPr>
            <a:picLocks noChangeAspect="1"/>
          </p:cNvPicPr>
          <p:nvPr/>
        </p:nvPicPr>
        <p:blipFill>
          <a:blip r:embed="rId4"/>
          <a:srcRect l="17942" t="11124" r="19930" b="12538"/>
          <a:stretch>
            <a:fillRect/>
          </a:stretch>
        </p:blipFill>
        <p:spPr>
          <a:xfrm>
            <a:off x="8815604" y="3004457"/>
            <a:ext cx="2964918" cy="3642993"/>
          </a:xfrm>
          <a:prstGeom prst="rect">
            <a:avLst/>
          </a:prstGeom>
        </p:spPr>
      </p:pic>
    </p:spTree>
    <p:extLst>
      <p:ext uri="{BB962C8B-B14F-4D97-AF65-F5344CB8AC3E}">
        <p14:creationId xmlns:p14="http://schemas.microsoft.com/office/powerpoint/2010/main" val="1785762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48E693-9C3C-A886-3AFE-4EFFB7C7C1FE}"/>
            </a:ext>
          </a:extLst>
        </p:cNvPr>
        <p:cNvGrpSpPr/>
        <p:nvPr/>
      </p:nvGrpSpPr>
      <p:grpSpPr>
        <a:xfrm>
          <a:off x="0" y="0"/>
          <a:ext cx="0" cy="0"/>
          <a:chOff x="0" y="0"/>
          <a:chExt cx="0" cy="0"/>
        </a:xfrm>
      </p:grpSpPr>
      <p:cxnSp>
        <p:nvCxnSpPr>
          <p:cNvPr id="31" name="Straight Connector 16">
            <a:extLst>
              <a:ext uri="{FF2B5EF4-FFF2-40B4-BE49-F238E27FC236}">
                <a16:creationId xmlns:a16="http://schemas.microsoft.com/office/drawing/2014/main" id="{AFA0A513-AD55-3F02-55E6-B88B388DC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12814208-9793-C94C-B81D-560EB0AFA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cxnSp>
        <p:nvCxnSpPr>
          <p:cNvPr id="33" name="Straight Connector 20">
            <a:extLst>
              <a:ext uri="{FF2B5EF4-FFF2-40B4-BE49-F238E27FC236}">
                <a16:creationId xmlns:a16="http://schemas.microsoft.com/office/drawing/2014/main" id="{F2DD42E0-925D-9B19-9CA7-7BED56298D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06242CF9-C509-FA1C-82EC-46602573F08E}"/>
              </a:ext>
            </a:extLst>
          </p:cNvPr>
          <p:cNvSpPr>
            <a:spLocks noGrp="1"/>
          </p:cNvSpPr>
          <p:nvPr>
            <p:ph sz="half" idx="1"/>
          </p:nvPr>
        </p:nvSpPr>
        <p:spPr>
          <a:xfrm>
            <a:off x="148042" y="1505771"/>
            <a:ext cx="8179530" cy="883296"/>
          </a:xfrm>
        </p:spPr>
        <p:txBody>
          <a:bodyPr vert="horz" lIns="91440" tIns="45720" rIns="91440" bIns="45720" rtlCol="0">
            <a:normAutofit fontScale="85000" lnSpcReduction="20000"/>
          </a:bodyPr>
          <a:lstStyle/>
          <a:p>
            <a:pPr marL="0" indent="0">
              <a:buNone/>
            </a:pPr>
            <a:r>
              <a:rPr lang="fr-FR" sz="2000" b="1" dirty="0">
                <a:solidFill>
                  <a:srgbClr val="000000"/>
                </a:solidFill>
                <a:effectLst/>
                <a:latin typeface="Grandview Display" panose="020B0502040204020203" pitchFamily="34" charset="0"/>
              </a:rPr>
              <a:t>5. </a:t>
            </a:r>
            <a:r>
              <a:rPr lang="fr-FR" sz="2000" b="1" dirty="0">
                <a:solidFill>
                  <a:srgbClr val="000000"/>
                </a:solidFill>
                <a:effectLst>
                  <a:outerShdw blurRad="38100" dist="38100" dir="2700000" algn="tl">
                    <a:srgbClr val="000000">
                      <a:alpha val="43137"/>
                    </a:srgbClr>
                  </a:outerShdw>
                </a:effectLst>
                <a:latin typeface="Grandview Display" panose="020B0502040204020203" pitchFamily="34" charset="0"/>
              </a:rPr>
              <a:t>Analyse exploratoire du fichier Performance Logistique</a:t>
            </a:r>
            <a:r>
              <a:rPr lang="fr-FR" sz="2000" dirty="0">
                <a:solidFill>
                  <a:srgbClr val="000000"/>
                </a:solidFill>
                <a:effectLst>
                  <a:outerShdw blurRad="38100" dist="38100" dir="2700000" algn="tl">
                    <a:srgbClr val="000000">
                      <a:alpha val="43137"/>
                    </a:srgbClr>
                  </a:outerShdw>
                </a:effectLst>
                <a:latin typeface="Grandview Display" panose="020B0502040204020203" pitchFamily="34" charset="0"/>
              </a:rPr>
              <a:t> </a:t>
            </a:r>
            <a:r>
              <a:rPr lang="fr-FR" sz="2000" dirty="0">
                <a:solidFill>
                  <a:srgbClr val="000000"/>
                </a:solidFill>
                <a:effectLst/>
                <a:latin typeface="Grandview Display" panose="020B0502040204020203" pitchFamily="34" charset="0"/>
              </a:rPr>
              <a:t>: nous avons conservé uniquement les colonnes pertinentes, puis procédé à la traduction des noms des pays en français.</a:t>
            </a:r>
            <a:endParaRPr lang="en-US" dirty="0"/>
          </a:p>
        </p:txBody>
      </p:sp>
      <p:pic>
        <p:nvPicPr>
          <p:cNvPr id="4" name="Image 3">
            <a:extLst>
              <a:ext uri="{FF2B5EF4-FFF2-40B4-BE49-F238E27FC236}">
                <a16:creationId xmlns:a16="http://schemas.microsoft.com/office/drawing/2014/main" id="{775E34D2-0FAA-B2AD-6658-DA40238A0036}"/>
              </a:ext>
            </a:extLst>
          </p:cNvPr>
          <p:cNvPicPr>
            <a:picLocks noChangeAspect="1"/>
          </p:cNvPicPr>
          <p:nvPr/>
        </p:nvPicPr>
        <p:blipFill>
          <a:blip r:embed="rId3"/>
          <a:stretch>
            <a:fillRect/>
          </a:stretch>
        </p:blipFill>
        <p:spPr>
          <a:xfrm>
            <a:off x="148041" y="2559332"/>
            <a:ext cx="9411516" cy="4218748"/>
          </a:xfrm>
          <a:prstGeom prst="rect">
            <a:avLst/>
          </a:prstGeom>
        </p:spPr>
      </p:pic>
      <p:pic>
        <p:nvPicPr>
          <p:cNvPr id="5" name="Image 4">
            <a:extLst>
              <a:ext uri="{FF2B5EF4-FFF2-40B4-BE49-F238E27FC236}">
                <a16:creationId xmlns:a16="http://schemas.microsoft.com/office/drawing/2014/main" id="{C64B509D-EC13-590F-D2B3-80F5C7A45B94}"/>
              </a:ext>
            </a:extLst>
          </p:cNvPr>
          <p:cNvPicPr>
            <a:picLocks noChangeAspect="1"/>
          </p:cNvPicPr>
          <p:nvPr/>
        </p:nvPicPr>
        <p:blipFill>
          <a:blip r:embed="rId4"/>
          <a:stretch>
            <a:fillRect/>
          </a:stretch>
        </p:blipFill>
        <p:spPr>
          <a:xfrm>
            <a:off x="8408357" y="79920"/>
            <a:ext cx="3702858" cy="2307767"/>
          </a:xfrm>
          <a:prstGeom prst="rect">
            <a:avLst/>
          </a:prstGeom>
        </p:spPr>
      </p:pic>
    </p:spTree>
    <p:extLst>
      <p:ext uri="{BB962C8B-B14F-4D97-AF65-F5344CB8AC3E}">
        <p14:creationId xmlns:p14="http://schemas.microsoft.com/office/powerpoint/2010/main" val="1205163854"/>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526</TotalTime>
  <Words>845</Words>
  <Application>Microsoft Office PowerPoint</Application>
  <PresentationFormat>Grand écran</PresentationFormat>
  <Paragraphs>67</Paragraphs>
  <Slides>22</Slides>
  <Notes>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Aptos</vt:lpstr>
      <vt:lpstr>Arial</vt:lpstr>
      <vt:lpstr>Grandview Display</vt:lpstr>
      <vt:lpstr>Neue Haas Grotesk Text Pro</vt:lpstr>
      <vt:lpstr>Wingdings</vt:lpstr>
      <vt:lpstr>DashVTI</vt:lpstr>
      <vt:lpstr>Analyse stratégique des groupements de pays cibles pour l’exportation de poulets</vt:lpstr>
      <vt:lpstr>Plan de la présentation</vt:lpstr>
      <vt:lpstr>Contexte du projet </vt:lpstr>
      <vt:lpstr>Collecte des données</vt:lpstr>
      <vt:lpstr>Nettoyage et Analyse exploratoire</vt:lpstr>
      <vt:lpstr>Présentation PowerPoint</vt:lpstr>
      <vt:lpstr>Présentation PowerPoint</vt:lpstr>
      <vt:lpstr>Présentation PowerPoint</vt:lpstr>
      <vt:lpstr>Présentation PowerPoint</vt:lpstr>
      <vt:lpstr>Présentation PowerPoint</vt:lpstr>
      <vt:lpstr>Clustering et Visualisation </vt:lpstr>
      <vt:lpstr>Présentation PowerPoint</vt:lpstr>
      <vt:lpstr>Standardisation des données sans les outliers </vt:lpstr>
      <vt:lpstr>Présentation PowerPoint</vt:lpstr>
      <vt:lpstr>Analyse bivariée entre les variables et les clusters </vt:lpstr>
      <vt:lpstr>Classification Ascendante Hiérarchique (CAH) </vt:lpstr>
      <vt:lpstr>Analyse à Composantes Principales (ACP) </vt:lpstr>
      <vt:lpstr>Analyse de la corrélation entre les variables </vt:lpstr>
      <vt:lpstr>Projection des individus (ACP) avec les clusters CAH </vt:lpstr>
      <vt:lpstr>Identification des Pays à fort Potentiel </vt:lpstr>
      <vt:lpstr>Liste des Pays à fort Potentiel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kadiatou doucoure</dc:creator>
  <cp:lastModifiedBy>kadiatou doucoure</cp:lastModifiedBy>
  <cp:revision>1</cp:revision>
  <dcterms:created xsi:type="dcterms:W3CDTF">2025-07-28T07:43:55Z</dcterms:created>
  <dcterms:modified xsi:type="dcterms:W3CDTF">2025-07-30T15:53:54Z</dcterms:modified>
</cp:coreProperties>
</file>